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aron W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24T21:48:54.405">
    <p:pos x="196" y="403"/>
    <p:text>Length: ~10 minutes (8min presentation, 2min Q&amp;A)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b7ffab0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b7ffab0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b7ffab0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b7ffab0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93b109e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93b109e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93b109ea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93b109ea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93b109ea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93b109e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93b109e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93b109e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b7ffab0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b7ffab0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b7ffab0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b7ffab0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b7ffab0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b7ffab0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7ffab0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b7ffab0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rwGGJh1L2V1vvfKBWl0v-zODubbs923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640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Pantry Pal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3150" y="3111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7/24/2023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Raghavendra Raikar, Hisham Hoque, Aaron Wu, Zhengheng Li, Sayak Datta, Yernar Smagulov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005150"/>
            <a:ext cx="7038900" cy="3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worked: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Daily Scrum standups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Sprint Retrospectives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Sprint planning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didn’t work: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Following scrum practices in very first sprint(took time to </a:t>
            </a:r>
            <a:r>
              <a:rPr lang="en" sz="1800"/>
              <a:t>adjust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Things we wished we did: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unit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Following Agile practices is effective in the long run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easier to develop a fully finished product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to be more organized/work </a:t>
            </a:r>
            <a:r>
              <a:rPr lang="en" sz="1800"/>
              <a:t>effectively</a:t>
            </a:r>
            <a:r>
              <a:rPr lang="en" sz="1800"/>
              <a:t> in group projects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237850" y="2189950"/>
            <a:ext cx="46683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problem and domain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Problem: </a:t>
            </a:r>
            <a:r>
              <a:rPr lang="en" sz="1600"/>
              <a:t>Many people, constrained by limited time, budget, and cooking skills, struggle to consistently prepare healthy meals, leading to a reliance on fast food or packaged meals that can negatively impact their health; there is a need for a tool that can take available ingredients and efficiently recommend simple, healthy recipes that can be easily prepared.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Motivation:</a:t>
            </a:r>
            <a:r>
              <a:rPr lang="en" sz="1600"/>
              <a:t>  With a passion to help people eat healthier and make the most of their available ingredients, we want to build a recipe recommendation API that can suggest a variety of delicious and nutritious meals by using a ML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develop an efficient web scraping system that can gather recipes from multiple websites and build a complete database(DONE)</a:t>
            </a:r>
            <a:endParaRPr sz="1600">
              <a:solidFill>
                <a:srgbClr val="D1D5DB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develop and  implement a robust recipe recommendation system using ML capable of suggesting recipes based on user-inputted ingredients (DONE)</a:t>
            </a:r>
            <a:endParaRPr sz="1600">
              <a:solidFill>
                <a:srgbClr val="D1D5DB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create an intuitive and user-friendly front-end interface using Streamlit, allowing users to easily input their available ingredients and view recommended recipes. (DONE)</a:t>
            </a:r>
            <a:endParaRPr sz="1600">
              <a:solidFill>
                <a:srgbClr val="D1D5DB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incorporate a variety of recipes, including those that cater to different dietary restrictions and preferences(DONE)</a:t>
            </a:r>
            <a:endParaRPr sz="1600">
              <a:solidFill>
                <a:srgbClr val="D1D5DB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deliver a functional API that can be integrated with other applications or services, extending the reach and usefulness of the recipe recommendation tool(DONE)</a:t>
            </a:r>
            <a:endParaRPr sz="1600">
              <a:solidFill>
                <a:srgbClr val="D1D5DB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n" sz="1600">
                <a:solidFill>
                  <a:srgbClr val="D1D5DB"/>
                </a:solidFill>
              </a:rPr>
              <a:t>To promote healthier eating habits among students by providing easy access to a variety of recipes they can make with their available ingredients(DONE)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53" name="Google Shape;153;p16" title="PantryPal-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325" y="1027588"/>
            <a:ext cx="5321500" cy="3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0686"/>
            <a:ext cx="7426150" cy="4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63" y="1054175"/>
            <a:ext cx="6514580" cy="35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675" y="1665600"/>
            <a:ext cx="838649" cy="49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254" y="1111825"/>
            <a:ext cx="711293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9663" y="3045500"/>
            <a:ext cx="638325" cy="6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0150" y="3086450"/>
            <a:ext cx="911046" cy="4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9675" y="3818325"/>
            <a:ext cx="1543824" cy="6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8898" y="3516529"/>
            <a:ext cx="1140529" cy="49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Management techniques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Discord Server - daily communication/updates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Scrum meetings a week - via Discord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Jira - Scrum board, backlogs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Challenges in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81750" y="1485450"/>
            <a:ext cx="79506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technologies/tools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 time working on a large software in a development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Communication  - are we on the same page?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Scheduling - no time conflict?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ML model: how do we preprocess the ingredients?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</a:t>
            </a:r>
            <a:r>
              <a:rPr lang="en"/>
              <a:t>1 (8 ounce) package sliced mushrooms, or to taste (optional)”  ⟹ “mushroom”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enjoyed/didn’t enjoy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Enjoyed: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Working as a team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Meeting up together/conducting meetings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Watching idea come to life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Didn’t Enjoy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Debugging issues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Short time frame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