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33" r:id="rId1"/>
    <p:sldMasterId id="2147483957" r:id="rId2"/>
  </p:sldMasterIdLst>
  <p:notesMasterIdLst>
    <p:notesMasterId r:id="rId18"/>
  </p:notesMasterIdLst>
  <p:sldIdLst>
    <p:sldId id="256" r:id="rId3"/>
    <p:sldId id="285" r:id="rId4"/>
    <p:sldId id="286" r:id="rId5"/>
    <p:sldId id="287" r:id="rId6"/>
    <p:sldId id="288" r:id="rId7"/>
    <p:sldId id="289" r:id="rId8"/>
    <p:sldId id="290" r:id="rId9"/>
    <p:sldId id="261" r:id="rId10"/>
    <p:sldId id="269" r:id="rId11"/>
    <p:sldId id="258" r:id="rId12"/>
    <p:sldId id="291" r:id="rId13"/>
    <p:sldId id="292" r:id="rId14"/>
    <p:sldId id="281" r:id="rId15"/>
    <p:sldId id="260" r:id="rId16"/>
    <p:sldId id="293"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050"/>
    <a:srgbClr val="DD3CFF"/>
    <a:srgbClr val="008000"/>
    <a:srgbClr val="D2D2D2"/>
    <a:srgbClr val="DBDBDB"/>
    <a:srgbClr val="595959"/>
    <a:srgbClr val="005024"/>
    <a:srgbClr val="F35764"/>
    <a:srgbClr val="F7F8FC"/>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69448" autoAdjust="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sam\Desktop\IBM%20Dataset\insight1.csv"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sam\Desktop\IBM%20Dataset\insight2.csv"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sam\Desktop\IBM%20Dataset\insight3.csv"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sam\Desktop\IBM%20Dataset\insight4.csv"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Insight 1</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Pivot!$Y$4</c:f>
              <c:strCache>
                <c:ptCount val="1"/>
                <c:pt idx="0">
                  <c:v>Count_Attrition</c:v>
                </c:pt>
              </c:strCache>
            </c:strRef>
          </c:tx>
          <c:spPr>
            <a:ln w="19050" cap="rnd">
              <a:solidFill>
                <a:schemeClr val="bg1"/>
              </a:solidFill>
              <a:round/>
            </a:ln>
            <a:effectLst/>
          </c:spPr>
          <c:marker>
            <c:symbol val="circle"/>
            <c:size val="5"/>
            <c:spPr>
              <a:solidFill>
                <a:schemeClr val="tx1"/>
              </a:solidFill>
              <a:ln w="9525">
                <a:solidFill>
                  <a:schemeClr val="bg1"/>
                </a:solidFill>
              </a:ln>
              <a:effectLst/>
            </c:spPr>
          </c:marker>
          <c:xVal>
            <c:numRef>
              <c:f>Pivot!$X$5:$X$31</c:f>
              <c:numCache>
                <c:formatCode>General</c:formatCode>
                <c:ptCount val="27"/>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22</c:v>
                </c:pt>
                <c:pt idx="22">
                  <c:v>23</c:v>
                </c:pt>
                <c:pt idx="23">
                  <c:v>24</c:v>
                </c:pt>
                <c:pt idx="24">
                  <c:v>25</c:v>
                </c:pt>
                <c:pt idx="25">
                  <c:v>32</c:v>
                </c:pt>
                <c:pt idx="26">
                  <c:v>34</c:v>
                </c:pt>
              </c:numCache>
            </c:numRef>
          </c:xVal>
          <c:yVal>
            <c:numRef>
              <c:f>Pivot!$Y$5:$Y$31</c:f>
              <c:numCache>
                <c:formatCode>General</c:formatCode>
                <c:ptCount val="27"/>
                <c:pt idx="0">
                  <c:v>17</c:v>
                </c:pt>
                <c:pt idx="1">
                  <c:v>49</c:v>
                </c:pt>
                <c:pt idx="2">
                  <c:v>22</c:v>
                </c:pt>
                <c:pt idx="3">
                  <c:v>34</c:v>
                </c:pt>
                <c:pt idx="4">
                  <c:v>23</c:v>
                </c:pt>
                <c:pt idx="5">
                  <c:v>20</c:v>
                </c:pt>
                <c:pt idx="6">
                  <c:v>12</c:v>
                </c:pt>
                <c:pt idx="7">
                  <c:v>8</c:v>
                </c:pt>
                <c:pt idx="8">
                  <c:v>7</c:v>
                </c:pt>
                <c:pt idx="9">
                  <c:v>6</c:v>
                </c:pt>
                <c:pt idx="10">
                  <c:v>4</c:v>
                </c:pt>
                <c:pt idx="11">
                  <c:v>4</c:v>
                </c:pt>
                <c:pt idx="12">
                  <c:v>3</c:v>
                </c:pt>
                <c:pt idx="13">
                  <c:v>1</c:v>
                </c:pt>
                <c:pt idx="14">
                  <c:v>1</c:v>
                </c:pt>
                <c:pt idx="15">
                  <c:v>8</c:v>
                </c:pt>
                <c:pt idx="16">
                  <c:v>2</c:v>
                </c:pt>
                <c:pt idx="17">
                  <c:v>3</c:v>
                </c:pt>
                <c:pt idx="18">
                  <c:v>1</c:v>
                </c:pt>
                <c:pt idx="19">
                  <c:v>2</c:v>
                </c:pt>
                <c:pt idx="20">
                  <c:v>2</c:v>
                </c:pt>
                <c:pt idx="21">
                  <c:v>2</c:v>
                </c:pt>
                <c:pt idx="22">
                  <c:v>1</c:v>
                </c:pt>
                <c:pt idx="23">
                  <c:v>1</c:v>
                </c:pt>
                <c:pt idx="24">
                  <c:v>2</c:v>
                </c:pt>
                <c:pt idx="25">
                  <c:v>1</c:v>
                </c:pt>
                <c:pt idx="26">
                  <c:v>1</c:v>
                </c:pt>
              </c:numCache>
            </c:numRef>
          </c:yVal>
          <c:smooth val="0"/>
          <c:extLst>
            <c:ext xmlns:c16="http://schemas.microsoft.com/office/drawing/2014/chart" uri="{C3380CC4-5D6E-409C-BE32-E72D297353CC}">
              <c16:uniqueId val="{00000000-4640-4231-BE04-C31AF6A6DCE2}"/>
            </c:ext>
          </c:extLst>
        </c:ser>
        <c:dLbls>
          <c:showLegendKey val="0"/>
          <c:showVal val="0"/>
          <c:showCatName val="0"/>
          <c:showSerName val="0"/>
          <c:showPercent val="0"/>
          <c:showBubbleSize val="0"/>
        </c:dLbls>
        <c:axId val="1346471583"/>
        <c:axId val="1344570591"/>
      </c:scatterChart>
      <c:valAx>
        <c:axId val="1346471583"/>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Yeartobepromote</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44570591"/>
        <c:crosses val="autoZero"/>
        <c:crossBetween val="midCat"/>
      </c:valAx>
      <c:valAx>
        <c:axId val="1344570591"/>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Attrition_count</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46471583"/>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Insight 2</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1791121830491909"/>
          <c:y val="0.12986712170117118"/>
          <c:w val="0.83764433725063669"/>
          <c:h val="0.72706804273486703"/>
        </c:manualLayout>
      </c:layout>
      <c:barChart>
        <c:barDir val="col"/>
        <c:grouping val="clustered"/>
        <c:varyColors val="0"/>
        <c:ser>
          <c:idx val="0"/>
          <c:order val="0"/>
          <c:tx>
            <c:v>Bad</c:v>
          </c:tx>
          <c:spPr>
            <a:solidFill>
              <a:schemeClr val="tx1"/>
            </a:solidFill>
            <a:ln>
              <a:noFill/>
            </a:ln>
            <a:effectLst/>
          </c:spPr>
          <c:invertIfNegative val="0"/>
          <c:cat>
            <c:strRef>
              <c:f>insight2!$A$1:$B$1</c:f>
              <c:strCache>
                <c:ptCount val="1"/>
                <c:pt idx="0">
                  <c:v>count_attrition</c:v>
                </c:pt>
              </c:strCache>
            </c:strRef>
          </c:cat>
          <c:val>
            <c:numRef>
              <c:f>insight2!$A$2:$B$2</c:f>
              <c:numCache>
                <c:formatCode>General</c:formatCode>
                <c:ptCount val="1"/>
                <c:pt idx="0">
                  <c:v>25</c:v>
                </c:pt>
              </c:numCache>
            </c:numRef>
          </c:val>
          <c:extLst>
            <c:ext xmlns:c16="http://schemas.microsoft.com/office/drawing/2014/chart" uri="{C3380CC4-5D6E-409C-BE32-E72D297353CC}">
              <c16:uniqueId val="{00000000-4619-4C0C-8021-1C4C6D3A6298}"/>
            </c:ext>
          </c:extLst>
        </c:ser>
        <c:ser>
          <c:idx val="1"/>
          <c:order val="1"/>
          <c:tx>
            <c:v>Good</c:v>
          </c:tx>
          <c:spPr>
            <a:solidFill>
              <a:schemeClr val="tx1"/>
            </a:solidFill>
            <a:ln>
              <a:noFill/>
            </a:ln>
            <a:effectLst/>
          </c:spPr>
          <c:invertIfNegative val="0"/>
          <c:cat>
            <c:strRef>
              <c:f>insight2!$A$1:$B$1</c:f>
              <c:strCache>
                <c:ptCount val="1"/>
                <c:pt idx="0">
                  <c:v>count_attrition</c:v>
                </c:pt>
              </c:strCache>
            </c:strRef>
          </c:cat>
          <c:val>
            <c:numRef>
              <c:f>insight2!$A$3:$B$3</c:f>
              <c:numCache>
                <c:formatCode>General</c:formatCode>
                <c:ptCount val="1"/>
                <c:pt idx="0">
                  <c:v>58</c:v>
                </c:pt>
              </c:numCache>
            </c:numRef>
          </c:val>
          <c:extLst>
            <c:ext xmlns:c16="http://schemas.microsoft.com/office/drawing/2014/chart" uri="{C3380CC4-5D6E-409C-BE32-E72D297353CC}">
              <c16:uniqueId val="{00000001-4619-4C0C-8021-1C4C6D3A6298}"/>
            </c:ext>
          </c:extLst>
        </c:ser>
        <c:ser>
          <c:idx val="2"/>
          <c:order val="2"/>
          <c:tx>
            <c:v>Better</c:v>
          </c:tx>
          <c:spPr>
            <a:solidFill>
              <a:srgbClr val="FF0000"/>
            </a:solidFill>
            <a:ln>
              <a:noFill/>
            </a:ln>
            <a:effectLst/>
          </c:spPr>
          <c:invertIfNegative val="0"/>
          <c:cat>
            <c:strRef>
              <c:f>insight2!$A$1:$B$1</c:f>
              <c:strCache>
                <c:ptCount val="1"/>
                <c:pt idx="0">
                  <c:v>count_attrition</c:v>
                </c:pt>
              </c:strCache>
            </c:strRef>
          </c:cat>
          <c:val>
            <c:numRef>
              <c:f>insight2!$A$4:$B$4</c:f>
              <c:numCache>
                <c:formatCode>General</c:formatCode>
                <c:ptCount val="1"/>
                <c:pt idx="0">
                  <c:v>127</c:v>
                </c:pt>
              </c:numCache>
            </c:numRef>
          </c:val>
          <c:extLst>
            <c:ext xmlns:c16="http://schemas.microsoft.com/office/drawing/2014/chart" uri="{C3380CC4-5D6E-409C-BE32-E72D297353CC}">
              <c16:uniqueId val="{00000002-4619-4C0C-8021-1C4C6D3A6298}"/>
            </c:ext>
          </c:extLst>
        </c:ser>
        <c:ser>
          <c:idx val="3"/>
          <c:order val="3"/>
          <c:tx>
            <c:v>Best</c:v>
          </c:tx>
          <c:spPr>
            <a:solidFill>
              <a:schemeClr val="tx1"/>
            </a:solidFill>
            <a:ln>
              <a:noFill/>
            </a:ln>
            <a:effectLst/>
          </c:spPr>
          <c:invertIfNegative val="0"/>
          <c:cat>
            <c:strRef>
              <c:f>insight2!$A$1:$B$1</c:f>
              <c:strCache>
                <c:ptCount val="1"/>
                <c:pt idx="0">
                  <c:v>count_attrition</c:v>
                </c:pt>
              </c:strCache>
            </c:strRef>
          </c:cat>
          <c:val>
            <c:numRef>
              <c:f>insight2!$A$5:$B$5</c:f>
              <c:numCache>
                <c:formatCode>General</c:formatCode>
                <c:ptCount val="1"/>
                <c:pt idx="0">
                  <c:v>27</c:v>
                </c:pt>
              </c:numCache>
            </c:numRef>
          </c:val>
          <c:extLst>
            <c:ext xmlns:c16="http://schemas.microsoft.com/office/drawing/2014/chart" uri="{C3380CC4-5D6E-409C-BE32-E72D297353CC}">
              <c16:uniqueId val="{00000003-4619-4C0C-8021-1C4C6D3A6298}"/>
            </c:ext>
          </c:extLst>
        </c:ser>
        <c:dLbls>
          <c:showLegendKey val="0"/>
          <c:showVal val="0"/>
          <c:showCatName val="0"/>
          <c:showSerName val="0"/>
          <c:showPercent val="0"/>
          <c:showBubbleSize val="0"/>
        </c:dLbls>
        <c:gapWidth val="219"/>
        <c:overlap val="-27"/>
        <c:axId val="1250069167"/>
        <c:axId val="1157817087"/>
      </c:barChart>
      <c:catAx>
        <c:axId val="1250069167"/>
        <c:scaling>
          <c:orientation val="minMax"/>
        </c:scaling>
        <c:delete val="1"/>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Worklifebalance</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crossAx val="1157817087"/>
        <c:crosses val="autoZero"/>
        <c:auto val="1"/>
        <c:lblAlgn val="ctr"/>
        <c:lblOffset val="100"/>
        <c:noMultiLvlLbl val="0"/>
      </c:catAx>
      <c:valAx>
        <c:axId val="1157817087"/>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Attrition_count</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50069167"/>
        <c:crosses val="autoZero"/>
        <c:crossBetween val="between"/>
      </c:valAx>
      <c:spPr>
        <a:noFill/>
        <a:ln w="25400">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Insight 3</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insight3!$A$10</c:f>
              <c:strCache>
                <c:ptCount val="1"/>
                <c:pt idx="0">
                  <c:v>count_attrition</c:v>
                </c:pt>
              </c:strCache>
            </c:strRef>
          </c:tx>
          <c:spPr>
            <a:solidFill>
              <a:schemeClr val="tx1"/>
            </a:solidFill>
            <a:ln>
              <a:noFill/>
            </a:ln>
            <a:effectLst/>
          </c:spPr>
          <c:invertIfNegative val="0"/>
          <c:dPt>
            <c:idx val="0"/>
            <c:invertIfNegative val="0"/>
            <c:bubble3D val="0"/>
            <c:spPr>
              <a:solidFill>
                <a:srgbClr val="FF0000"/>
              </a:solidFill>
              <a:ln>
                <a:noFill/>
              </a:ln>
              <a:effectLst/>
            </c:spPr>
            <c:extLst>
              <c:ext xmlns:c16="http://schemas.microsoft.com/office/drawing/2014/chart" uri="{C3380CC4-5D6E-409C-BE32-E72D297353CC}">
                <c16:uniqueId val="{00000001-6CCC-496F-B354-637CF0AAADCB}"/>
              </c:ext>
            </c:extLst>
          </c:dPt>
          <c:cat>
            <c:strRef>
              <c:f>insight3!$B$9:$F$9</c:f>
              <c:strCache>
                <c:ptCount val="5"/>
                <c:pt idx="0">
                  <c:v>Bachelor</c:v>
                </c:pt>
                <c:pt idx="1">
                  <c:v>Below College</c:v>
                </c:pt>
                <c:pt idx="2">
                  <c:v>Master</c:v>
                </c:pt>
                <c:pt idx="3">
                  <c:v>College</c:v>
                </c:pt>
                <c:pt idx="4">
                  <c:v>Doctor</c:v>
                </c:pt>
              </c:strCache>
            </c:strRef>
          </c:cat>
          <c:val>
            <c:numRef>
              <c:f>insight3!$B$10:$F$10</c:f>
              <c:numCache>
                <c:formatCode>General</c:formatCode>
                <c:ptCount val="5"/>
                <c:pt idx="0">
                  <c:v>99</c:v>
                </c:pt>
                <c:pt idx="1">
                  <c:v>31</c:v>
                </c:pt>
                <c:pt idx="2">
                  <c:v>58</c:v>
                </c:pt>
                <c:pt idx="3">
                  <c:v>44</c:v>
                </c:pt>
                <c:pt idx="4">
                  <c:v>5</c:v>
                </c:pt>
              </c:numCache>
            </c:numRef>
          </c:val>
          <c:extLst>
            <c:ext xmlns:c16="http://schemas.microsoft.com/office/drawing/2014/chart" uri="{C3380CC4-5D6E-409C-BE32-E72D297353CC}">
              <c16:uniqueId val="{00000002-6CCC-496F-B354-637CF0AAADCB}"/>
            </c:ext>
          </c:extLst>
        </c:ser>
        <c:dLbls>
          <c:showLegendKey val="0"/>
          <c:showVal val="0"/>
          <c:showCatName val="0"/>
          <c:showSerName val="0"/>
          <c:showPercent val="0"/>
          <c:showBubbleSize val="0"/>
        </c:dLbls>
        <c:gapWidth val="182"/>
        <c:axId val="1340813343"/>
        <c:axId val="1166539711"/>
      </c:barChart>
      <c:catAx>
        <c:axId val="1340813343"/>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Education</a:t>
                </a:r>
                <a:r>
                  <a:rPr lang="en-US" baseline="0"/>
                  <a:t> level</a:t>
                </a:r>
                <a:endParaRPr 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66539711"/>
        <c:crosses val="autoZero"/>
        <c:auto val="1"/>
        <c:lblAlgn val="ctr"/>
        <c:lblOffset val="100"/>
        <c:noMultiLvlLbl val="0"/>
      </c:catAx>
      <c:valAx>
        <c:axId val="1166539711"/>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Attrition_count</a:t>
                </a:r>
              </a:p>
            </c:rich>
          </c:tx>
          <c:layout>
            <c:manualLayout>
              <c:xMode val="edge"/>
              <c:yMode val="edge"/>
              <c:x val="0.42690201224846896"/>
              <c:y val="0.89256926217556143"/>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4081334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Insight</a:t>
            </a:r>
            <a:r>
              <a:rPr lang="en-US" baseline="0"/>
              <a:t> 4</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insight4!$B$1</c:f>
              <c:strCache>
                <c:ptCount val="1"/>
                <c:pt idx="0">
                  <c:v>avg_salary</c:v>
                </c:pt>
              </c:strCache>
            </c:strRef>
          </c:tx>
          <c:spPr>
            <a:solidFill>
              <a:schemeClr val="tx1"/>
            </a:solidFill>
            <a:ln>
              <a:noFill/>
            </a:ln>
            <a:effectLst/>
          </c:spPr>
          <c:invertIfNegative val="0"/>
          <c:dPt>
            <c:idx val="2"/>
            <c:invertIfNegative val="0"/>
            <c:bubble3D val="0"/>
            <c:spPr>
              <a:solidFill>
                <a:srgbClr val="FF0000"/>
              </a:solidFill>
              <a:ln>
                <a:noFill/>
              </a:ln>
              <a:effectLst/>
            </c:spPr>
            <c:extLst>
              <c:ext xmlns:c16="http://schemas.microsoft.com/office/drawing/2014/chart" uri="{C3380CC4-5D6E-409C-BE32-E72D297353CC}">
                <c16:uniqueId val="{00000001-44AB-4BA1-B8AE-CE0CFB9681F8}"/>
              </c:ext>
            </c:extLst>
          </c:dPt>
          <c:cat>
            <c:strRef>
              <c:f>insight4!$A$2:$A$4</c:f>
              <c:strCache>
                <c:ptCount val="3"/>
                <c:pt idx="0">
                  <c:v>Human Resources</c:v>
                </c:pt>
                <c:pt idx="1">
                  <c:v>Research &amp; Development</c:v>
                </c:pt>
                <c:pt idx="2">
                  <c:v>Sales</c:v>
                </c:pt>
              </c:strCache>
            </c:strRef>
          </c:cat>
          <c:val>
            <c:numRef>
              <c:f>insight4!$B$2:$B$4</c:f>
              <c:numCache>
                <c:formatCode>0</c:formatCode>
                <c:ptCount val="3"/>
                <c:pt idx="0">
                  <c:v>6654.5079370000003</c:v>
                </c:pt>
                <c:pt idx="1">
                  <c:v>6281.2528620000003</c:v>
                </c:pt>
                <c:pt idx="2">
                  <c:v>6959.172646</c:v>
                </c:pt>
              </c:numCache>
            </c:numRef>
          </c:val>
          <c:extLst>
            <c:ext xmlns:c16="http://schemas.microsoft.com/office/drawing/2014/chart" uri="{C3380CC4-5D6E-409C-BE32-E72D297353CC}">
              <c16:uniqueId val="{00000002-44AB-4BA1-B8AE-CE0CFB9681F8}"/>
            </c:ext>
          </c:extLst>
        </c:ser>
        <c:dLbls>
          <c:showLegendKey val="0"/>
          <c:showVal val="0"/>
          <c:showCatName val="0"/>
          <c:showSerName val="0"/>
          <c:showPercent val="0"/>
          <c:showBubbleSize val="0"/>
        </c:dLbls>
        <c:gapWidth val="219"/>
        <c:overlap val="-27"/>
        <c:axId val="1321019887"/>
        <c:axId val="1341207039"/>
      </c:barChart>
      <c:catAx>
        <c:axId val="1321019887"/>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Department</a:t>
                </a:r>
              </a:p>
            </c:rich>
          </c:tx>
          <c:layout>
            <c:manualLayout>
              <c:xMode val="edge"/>
              <c:yMode val="edge"/>
              <c:x val="0.44672608962876836"/>
              <c:y val="0.95111997321961372"/>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41207039"/>
        <c:crosses val="autoZero"/>
        <c:auto val="1"/>
        <c:lblAlgn val="ctr"/>
        <c:lblOffset val="100"/>
        <c:noMultiLvlLbl val="0"/>
      </c:catAx>
      <c:valAx>
        <c:axId val="134120703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Monthly</a:t>
                </a:r>
                <a:r>
                  <a:rPr lang="en-US" baseline="0"/>
                  <a:t> income</a:t>
                </a:r>
                <a:endParaRPr lang="en-US"/>
              </a:p>
            </c:rich>
          </c:tx>
          <c:layout>
            <c:manualLayout>
              <c:xMode val="edge"/>
              <c:yMode val="edge"/>
              <c:x val="1.0899184120260625E-2"/>
              <c:y val="0.33968164330660144"/>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21019887"/>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_rels/data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3C5B636-1947-41B6-8D3F-D65CF7C56EED}"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BA1F5D52-187B-4628-9B8A-D620F60BE201}">
      <dgm:prSet phldrT="[Text]"/>
      <dgm:spPr/>
      <dgm:t>
        <a:bodyPr/>
        <a:lstStyle/>
        <a:p>
          <a:pPr>
            <a:lnSpc>
              <a:spcPct val="100000"/>
            </a:lnSpc>
          </a:pPr>
          <a:r>
            <a:rPr lang="en-US" dirty="0">
              <a:latin typeface="Arial" panose="020B0604020202020204" pitchFamily="34" charset="0"/>
              <a:cs typeface="Arial" panose="020B0604020202020204" pitchFamily="34" charset="0"/>
            </a:rPr>
            <a:t>Data Pre-Processing</a:t>
          </a:r>
        </a:p>
        <a:p>
          <a:pPr>
            <a:lnSpc>
              <a:spcPct val="100000"/>
            </a:lnSpc>
          </a:pPr>
          <a:r>
            <a:rPr lang="en-US" dirty="0">
              <a:latin typeface="Arial" panose="020B0604020202020204" pitchFamily="34" charset="0"/>
              <a:cs typeface="Arial" panose="020B0604020202020204" pitchFamily="34" charset="0"/>
            </a:rPr>
            <a:t>/Cleansing </a:t>
          </a:r>
        </a:p>
      </dgm:t>
    </dgm:pt>
    <dgm:pt modelId="{B972849B-F0DA-4107-BED9-B8F2BBB9C823}" type="parTrans" cxnId="{B0C20B8C-B6D8-4B90-ACCE-4A495407FB31}">
      <dgm:prSet/>
      <dgm:spPr/>
      <dgm:t>
        <a:bodyPr/>
        <a:lstStyle/>
        <a:p>
          <a:endParaRPr lang="en-US"/>
        </a:p>
      </dgm:t>
    </dgm:pt>
    <dgm:pt modelId="{9EC816D3-D657-463D-ADAE-0D0A7942891B}" type="sibTrans" cxnId="{B0C20B8C-B6D8-4B90-ACCE-4A495407FB31}">
      <dgm:prSet/>
      <dgm:spPr/>
      <dgm:t>
        <a:bodyPr/>
        <a:lstStyle/>
        <a:p>
          <a:pPr>
            <a:lnSpc>
              <a:spcPct val="100000"/>
            </a:lnSpc>
          </a:pPr>
          <a:endParaRPr lang="en-US"/>
        </a:p>
      </dgm:t>
    </dgm:pt>
    <dgm:pt modelId="{C20926CE-B0D5-4678-B6D8-CF17A9BD375B}">
      <dgm:prSet phldrT="[Text]"/>
      <dgm:spPr/>
      <dgm:t>
        <a:bodyPr/>
        <a:lstStyle/>
        <a:p>
          <a:pPr>
            <a:lnSpc>
              <a:spcPct val="100000"/>
            </a:lnSpc>
          </a:pPr>
          <a:r>
            <a:rPr lang="en-US" dirty="0">
              <a:latin typeface="Arial" panose="020B0604020202020204" pitchFamily="34" charset="0"/>
              <a:cs typeface="Arial" panose="020B0604020202020204" pitchFamily="34" charset="0"/>
            </a:rPr>
            <a:t>Model selection/training</a:t>
          </a:r>
        </a:p>
      </dgm:t>
    </dgm:pt>
    <dgm:pt modelId="{91AABC23-7007-424E-9510-C8C063B11E6A}" type="parTrans" cxnId="{7E531CE5-DA11-47B6-8900-6CA7BD994C12}">
      <dgm:prSet/>
      <dgm:spPr/>
      <dgm:t>
        <a:bodyPr/>
        <a:lstStyle/>
        <a:p>
          <a:endParaRPr lang="en-US"/>
        </a:p>
      </dgm:t>
    </dgm:pt>
    <dgm:pt modelId="{3A334128-87D7-4108-B4B1-31167FDF1B4C}" type="sibTrans" cxnId="{7E531CE5-DA11-47B6-8900-6CA7BD994C12}">
      <dgm:prSet/>
      <dgm:spPr/>
      <dgm:t>
        <a:bodyPr/>
        <a:lstStyle/>
        <a:p>
          <a:pPr>
            <a:lnSpc>
              <a:spcPct val="100000"/>
            </a:lnSpc>
          </a:pPr>
          <a:endParaRPr lang="en-US"/>
        </a:p>
      </dgm:t>
    </dgm:pt>
    <dgm:pt modelId="{2F81679A-F17B-4118-80D7-5FDD5ADEC6E8}">
      <dgm:prSet phldrT="[Text]"/>
      <dgm:spPr/>
      <dgm:t>
        <a:bodyPr/>
        <a:lstStyle/>
        <a:p>
          <a:pPr>
            <a:lnSpc>
              <a:spcPct val="100000"/>
            </a:lnSpc>
          </a:pPr>
          <a:r>
            <a:rPr lang="en-US" dirty="0">
              <a:latin typeface="Arial" panose="020B0604020202020204" pitchFamily="34" charset="0"/>
              <a:cs typeface="Arial" panose="020B0604020202020204" pitchFamily="34" charset="0"/>
            </a:rPr>
            <a:t>Deployment</a:t>
          </a:r>
        </a:p>
      </dgm:t>
    </dgm:pt>
    <dgm:pt modelId="{AC1DE1FE-151B-4986-8FCE-DF31455B6297}" type="parTrans" cxnId="{66B2B341-4FFF-4EB0-A931-D8304A8BDB16}">
      <dgm:prSet/>
      <dgm:spPr/>
      <dgm:t>
        <a:bodyPr/>
        <a:lstStyle/>
        <a:p>
          <a:endParaRPr lang="en-US"/>
        </a:p>
      </dgm:t>
    </dgm:pt>
    <dgm:pt modelId="{DAC5A617-2C5E-4F10-B326-4BFC69EA1EE9}" type="sibTrans" cxnId="{66B2B341-4FFF-4EB0-A931-D8304A8BDB16}">
      <dgm:prSet/>
      <dgm:spPr/>
      <dgm:t>
        <a:bodyPr/>
        <a:lstStyle/>
        <a:p>
          <a:endParaRPr lang="en-US"/>
        </a:p>
      </dgm:t>
    </dgm:pt>
    <dgm:pt modelId="{9F73CFEE-2474-41C7-947D-D2573EA5BB85}" type="pres">
      <dgm:prSet presAssocID="{23C5B636-1947-41B6-8D3F-D65CF7C56EED}" presName="root" presStyleCnt="0">
        <dgm:presLayoutVars>
          <dgm:dir/>
          <dgm:resizeHandles val="exact"/>
        </dgm:presLayoutVars>
      </dgm:prSet>
      <dgm:spPr/>
    </dgm:pt>
    <dgm:pt modelId="{C5FFD6C9-9FB0-4FA6-9D69-8A6B9BE27AD1}" type="pres">
      <dgm:prSet presAssocID="{23C5B636-1947-41B6-8D3F-D65CF7C56EED}" presName="container" presStyleCnt="0">
        <dgm:presLayoutVars>
          <dgm:dir/>
          <dgm:resizeHandles val="exact"/>
        </dgm:presLayoutVars>
      </dgm:prSet>
      <dgm:spPr/>
    </dgm:pt>
    <dgm:pt modelId="{A4229717-3829-4481-B477-000F34641F4F}" type="pres">
      <dgm:prSet presAssocID="{BA1F5D52-187B-4628-9B8A-D620F60BE201}" presName="compNode" presStyleCnt="0"/>
      <dgm:spPr/>
    </dgm:pt>
    <dgm:pt modelId="{3AF02BC0-7FF6-4F01-A048-B7B973782C34}" type="pres">
      <dgm:prSet presAssocID="{BA1F5D52-187B-4628-9B8A-D620F60BE201}" presName="iconBgRect" presStyleLbl="bgShp" presStyleIdx="0" presStyleCnt="3"/>
      <dgm:spPr>
        <a:solidFill>
          <a:schemeClr val="tx1"/>
        </a:solidFill>
      </dgm:spPr>
    </dgm:pt>
    <dgm:pt modelId="{3A627161-E309-4181-98D8-972D9216BD9B}" type="pres">
      <dgm:prSet presAssocID="{BA1F5D52-187B-4628-9B8A-D620F60BE201}"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A52D6263-3F92-41AB-BA27-5BA4E5F910B2}" type="pres">
      <dgm:prSet presAssocID="{BA1F5D52-187B-4628-9B8A-D620F60BE201}" presName="spaceRect" presStyleCnt="0"/>
      <dgm:spPr/>
    </dgm:pt>
    <dgm:pt modelId="{4762351D-6749-43F4-95FB-BC9CE5497FA4}" type="pres">
      <dgm:prSet presAssocID="{BA1F5D52-187B-4628-9B8A-D620F60BE201}" presName="textRect" presStyleLbl="revTx" presStyleIdx="0" presStyleCnt="3" custScaleX="149694" custLinFactNeighborX="21278">
        <dgm:presLayoutVars>
          <dgm:chMax val="1"/>
          <dgm:chPref val="1"/>
        </dgm:presLayoutVars>
      </dgm:prSet>
      <dgm:spPr/>
    </dgm:pt>
    <dgm:pt modelId="{39D1F89C-8022-467B-8B08-09D026E24644}" type="pres">
      <dgm:prSet presAssocID="{9EC816D3-D657-463D-ADAE-0D0A7942891B}" presName="sibTrans" presStyleLbl="sibTrans2D1" presStyleIdx="0" presStyleCnt="0"/>
      <dgm:spPr/>
    </dgm:pt>
    <dgm:pt modelId="{00FA6209-B1DF-4FFD-A8AA-40A685613041}" type="pres">
      <dgm:prSet presAssocID="{C20926CE-B0D5-4678-B6D8-CF17A9BD375B}" presName="compNode" presStyleCnt="0"/>
      <dgm:spPr/>
    </dgm:pt>
    <dgm:pt modelId="{66C3719C-DDE0-4CDB-ABC2-0087A0D54D5A}" type="pres">
      <dgm:prSet presAssocID="{C20926CE-B0D5-4678-B6D8-CF17A9BD375B}" presName="iconBgRect" presStyleLbl="bgShp" presStyleIdx="1" presStyleCnt="3"/>
      <dgm:spPr>
        <a:solidFill>
          <a:schemeClr val="tx1"/>
        </a:solidFill>
      </dgm:spPr>
    </dgm:pt>
    <dgm:pt modelId="{D7C66D15-CCC4-489E-864C-4549A124D7CD}" type="pres">
      <dgm:prSet presAssocID="{C20926CE-B0D5-4678-B6D8-CF17A9BD375B}"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DA6147E0-4432-44D1-A8D8-78565FAF4103}" type="pres">
      <dgm:prSet presAssocID="{C20926CE-B0D5-4678-B6D8-CF17A9BD375B}" presName="spaceRect" presStyleCnt="0"/>
      <dgm:spPr/>
    </dgm:pt>
    <dgm:pt modelId="{D4BC2961-F9B0-402E-BDF0-E638A95775CF}" type="pres">
      <dgm:prSet presAssocID="{C20926CE-B0D5-4678-B6D8-CF17A9BD375B}" presName="textRect" presStyleLbl="revTx" presStyleIdx="1" presStyleCnt="3">
        <dgm:presLayoutVars>
          <dgm:chMax val="1"/>
          <dgm:chPref val="1"/>
        </dgm:presLayoutVars>
      </dgm:prSet>
      <dgm:spPr/>
    </dgm:pt>
    <dgm:pt modelId="{02A0D5F5-611C-46EC-93ED-90C34648BC6F}" type="pres">
      <dgm:prSet presAssocID="{3A334128-87D7-4108-B4B1-31167FDF1B4C}" presName="sibTrans" presStyleLbl="sibTrans2D1" presStyleIdx="0" presStyleCnt="0"/>
      <dgm:spPr/>
    </dgm:pt>
    <dgm:pt modelId="{EC9F704F-EE10-4B87-8502-7C1E17DDB11B}" type="pres">
      <dgm:prSet presAssocID="{2F81679A-F17B-4118-80D7-5FDD5ADEC6E8}" presName="compNode" presStyleCnt="0"/>
      <dgm:spPr/>
    </dgm:pt>
    <dgm:pt modelId="{A6053700-9E63-4684-B2F9-0391DF785D40}" type="pres">
      <dgm:prSet presAssocID="{2F81679A-F17B-4118-80D7-5FDD5ADEC6E8}" presName="iconBgRect" presStyleLbl="bgShp" presStyleIdx="2" presStyleCnt="3"/>
      <dgm:spPr>
        <a:solidFill>
          <a:schemeClr val="tx1"/>
        </a:solidFill>
      </dgm:spPr>
    </dgm:pt>
    <dgm:pt modelId="{4B49C8ED-7B46-4D59-92B3-B6DCC7A08119}" type="pres">
      <dgm:prSet presAssocID="{2F81679A-F17B-4118-80D7-5FDD5ADEC6E8}"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Users"/>
        </a:ext>
      </dgm:extLst>
    </dgm:pt>
    <dgm:pt modelId="{4B431D3B-4160-498F-B02F-FE22CF91C3A5}" type="pres">
      <dgm:prSet presAssocID="{2F81679A-F17B-4118-80D7-5FDD5ADEC6E8}" presName="spaceRect" presStyleCnt="0"/>
      <dgm:spPr/>
    </dgm:pt>
    <dgm:pt modelId="{6B4D028C-E9DC-46D0-901D-ED678F935031}" type="pres">
      <dgm:prSet presAssocID="{2F81679A-F17B-4118-80D7-5FDD5ADEC6E8}" presName="textRect" presStyleLbl="revTx" presStyleIdx="2" presStyleCnt="3">
        <dgm:presLayoutVars>
          <dgm:chMax val="1"/>
          <dgm:chPref val="1"/>
        </dgm:presLayoutVars>
      </dgm:prSet>
      <dgm:spPr/>
    </dgm:pt>
  </dgm:ptLst>
  <dgm:cxnLst>
    <dgm:cxn modelId="{14207204-6F3B-4D23-8EBF-E0F61DC9E190}" type="presOf" srcId="{9EC816D3-D657-463D-ADAE-0D0A7942891B}" destId="{39D1F89C-8022-467B-8B08-09D026E24644}" srcOrd="0" destOrd="0" presId="urn:microsoft.com/office/officeart/2018/2/layout/IconCircleList"/>
    <dgm:cxn modelId="{7098151D-DEB1-4403-9FFD-5A70761F535C}" type="presOf" srcId="{C20926CE-B0D5-4678-B6D8-CF17A9BD375B}" destId="{D4BC2961-F9B0-402E-BDF0-E638A95775CF}" srcOrd="0" destOrd="0" presId="urn:microsoft.com/office/officeart/2018/2/layout/IconCircleList"/>
    <dgm:cxn modelId="{66B2B341-4FFF-4EB0-A931-D8304A8BDB16}" srcId="{23C5B636-1947-41B6-8D3F-D65CF7C56EED}" destId="{2F81679A-F17B-4118-80D7-5FDD5ADEC6E8}" srcOrd="2" destOrd="0" parTransId="{AC1DE1FE-151B-4986-8FCE-DF31455B6297}" sibTransId="{DAC5A617-2C5E-4F10-B326-4BFC69EA1EE9}"/>
    <dgm:cxn modelId="{FB200645-1E14-4575-86F4-23E5DF393B25}" type="presOf" srcId="{3A334128-87D7-4108-B4B1-31167FDF1B4C}" destId="{02A0D5F5-611C-46EC-93ED-90C34648BC6F}" srcOrd="0" destOrd="0" presId="urn:microsoft.com/office/officeart/2018/2/layout/IconCircleList"/>
    <dgm:cxn modelId="{77C7806D-44A1-47D4-A25C-BE3AB1A5A3C6}" type="presOf" srcId="{23C5B636-1947-41B6-8D3F-D65CF7C56EED}" destId="{9F73CFEE-2474-41C7-947D-D2573EA5BB85}" srcOrd="0" destOrd="0" presId="urn:microsoft.com/office/officeart/2018/2/layout/IconCircleList"/>
    <dgm:cxn modelId="{F2FB7053-477E-45AD-B827-E341877224A1}" type="presOf" srcId="{2F81679A-F17B-4118-80D7-5FDD5ADEC6E8}" destId="{6B4D028C-E9DC-46D0-901D-ED678F935031}" srcOrd="0" destOrd="0" presId="urn:microsoft.com/office/officeart/2018/2/layout/IconCircleList"/>
    <dgm:cxn modelId="{B0C20B8C-B6D8-4B90-ACCE-4A495407FB31}" srcId="{23C5B636-1947-41B6-8D3F-D65CF7C56EED}" destId="{BA1F5D52-187B-4628-9B8A-D620F60BE201}" srcOrd="0" destOrd="0" parTransId="{B972849B-F0DA-4107-BED9-B8F2BBB9C823}" sibTransId="{9EC816D3-D657-463D-ADAE-0D0A7942891B}"/>
    <dgm:cxn modelId="{9F8703DF-923F-43EC-9A41-5B590CF636F4}" type="presOf" srcId="{BA1F5D52-187B-4628-9B8A-D620F60BE201}" destId="{4762351D-6749-43F4-95FB-BC9CE5497FA4}" srcOrd="0" destOrd="0" presId="urn:microsoft.com/office/officeart/2018/2/layout/IconCircleList"/>
    <dgm:cxn modelId="{7E531CE5-DA11-47B6-8900-6CA7BD994C12}" srcId="{23C5B636-1947-41B6-8D3F-D65CF7C56EED}" destId="{C20926CE-B0D5-4678-B6D8-CF17A9BD375B}" srcOrd="1" destOrd="0" parTransId="{91AABC23-7007-424E-9510-C8C063B11E6A}" sibTransId="{3A334128-87D7-4108-B4B1-31167FDF1B4C}"/>
    <dgm:cxn modelId="{38E520B0-7DF8-43F9-B6BB-BEBBBD7A6086}" type="presParOf" srcId="{9F73CFEE-2474-41C7-947D-D2573EA5BB85}" destId="{C5FFD6C9-9FB0-4FA6-9D69-8A6B9BE27AD1}" srcOrd="0" destOrd="0" presId="urn:microsoft.com/office/officeart/2018/2/layout/IconCircleList"/>
    <dgm:cxn modelId="{01D0D1B0-5673-47FB-BBF4-8D7D6B1269AB}" type="presParOf" srcId="{C5FFD6C9-9FB0-4FA6-9D69-8A6B9BE27AD1}" destId="{A4229717-3829-4481-B477-000F34641F4F}" srcOrd="0" destOrd="0" presId="urn:microsoft.com/office/officeart/2018/2/layout/IconCircleList"/>
    <dgm:cxn modelId="{3D1D6A85-70B5-4E4C-AEC9-C5D902D020D9}" type="presParOf" srcId="{A4229717-3829-4481-B477-000F34641F4F}" destId="{3AF02BC0-7FF6-4F01-A048-B7B973782C34}" srcOrd="0" destOrd="0" presId="urn:microsoft.com/office/officeart/2018/2/layout/IconCircleList"/>
    <dgm:cxn modelId="{AC9A9534-877D-4004-A4B9-B47ED91E60BD}" type="presParOf" srcId="{A4229717-3829-4481-B477-000F34641F4F}" destId="{3A627161-E309-4181-98D8-972D9216BD9B}" srcOrd="1" destOrd="0" presId="urn:microsoft.com/office/officeart/2018/2/layout/IconCircleList"/>
    <dgm:cxn modelId="{1808F2AF-B8CA-4794-823E-5EF1CCD9EC54}" type="presParOf" srcId="{A4229717-3829-4481-B477-000F34641F4F}" destId="{A52D6263-3F92-41AB-BA27-5BA4E5F910B2}" srcOrd="2" destOrd="0" presId="urn:microsoft.com/office/officeart/2018/2/layout/IconCircleList"/>
    <dgm:cxn modelId="{E5639917-76B4-472F-93FE-68CC99986E99}" type="presParOf" srcId="{A4229717-3829-4481-B477-000F34641F4F}" destId="{4762351D-6749-43F4-95FB-BC9CE5497FA4}" srcOrd="3" destOrd="0" presId="urn:microsoft.com/office/officeart/2018/2/layout/IconCircleList"/>
    <dgm:cxn modelId="{2E903DFC-B047-410A-872E-3D27879C544A}" type="presParOf" srcId="{C5FFD6C9-9FB0-4FA6-9D69-8A6B9BE27AD1}" destId="{39D1F89C-8022-467B-8B08-09D026E24644}" srcOrd="1" destOrd="0" presId="urn:microsoft.com/office/officeart/2018/2/layout/IconCircleList"/>
    <dgm:cxn modelId="{E40C00A8-ECCF-4F86-BBE7-FA782DBD47AB}" type="presParOf" srcId="{C5FFD6C9-9FB0-4FA6-9D69-8A6B9BE27AD1}" destId="{00FA6209-B1DF-4FFD-A8AA-40A685613041}" srcOrd="2" destOrd="0" presId="urn:microsoft.com/office/officeart/2018/2/layout/IconCircleList"/>
    <dgm:cxn modelId="{73F9DB18-F778-44D5-AB49-7F89A3197E5F}" type="presParOf" srcId="{00FA6209-B1DF-4FFD-A8AA-40A685613041}" destId="{66C3719C-DDE0-4CDB-ABC2-0087A0D54D5A}" srcOrd="0" destOrd="0" presId="urn:microsoft.com/office/officeart/2018/2/layout/IconCircleList"/>
    <dgm:cxn modelId="{9C9B9CB4-35AB-481B-808D-DFF9D9C04CA0}" type="presParOf" srcId="{00FA6209-B1DF-4FFD-A8AA-40A685613041}" destId="{D7C66D15-CCC4-489E-864C-4549A124D7CD}" srcOrd="1" destOrd="0" presId="urn:microsoft.com/office/officeart/2018/2/layout/IconCircleList"/>
    <dgm:cxn modelId="{F01A30EC-389D-40B3-914A-E1645CBD6EBA}" type="presParOf" srcId="{00FA6209-B1DF-4FFD-A8AA-40A685613041}" destId="{DA6147E0-4432-44D1-A8D8-78565FAF4103}" srcOrd="2" destOrd="0" presId="urn:microsoft.com/office/officeart/2018/2/layout/IconCircleList"/>
    <dgm:cxn modelId="{63B26C99-CF22-4901-A976-316DA032A033}" type="presParOf" srcId="{00FA6209-B1DF-4FFD-A8AA-40A685613041}" destId="{D4BC2961-F9B0-402E-BDF0-E638A95775CF}" srcOrd="3" destOrd="0" presId="urn:microsoft.com/office/officeart/2018/2/layout/IconCircleList"/>
    <dgm:cxn modelId="{D02C7884-FBB9-4F85-BCD3-EC073AF4561C}" type="presParOf" srcId="{C5FFD6C9-9FB0-4FA6-9D69-8A6B9BE27AD1}" destId="{02A0D5F5-611C-46EC-93ED-90C34648BC6F}" srcOrd="3" destOrd="0" presId="urn:microsoft.com/office/officeart/2018/2/layout/IconCircleList"/>
    <dgm:cxn modelId="{7079AE1C-3EFC-4DB7-8F06-9A2B2CC35702}" type="presParOf" srcId="{C5FFD6C9-9FB0-4FA6-9D69-8A6B9BE27AD1}" destId="{EC9F704F-EE10-4B87-8502-7C1E17DDB11B}" srcOrd="4" destOrd="0" presId="urn:microsoft.com/office/officeart/2018/2/layout/IconCircleList"/>
    <dgm:cxn modelId="{97CF4A02-2193-437E-AA74-E1754629853E}" type="presParOf" srcId="{EC9F704F-EE10-4B87-8502-7C1E17DDB11B}" destId="{A6053700-9E63-4684-B2F9-0391DF785D40}" srcOrd="0" destOrd="0" presId="urn:microsoft.com/office/officeart/2018/2/layout/IconCircleList"/>
    <dgm:cxn modelId="{2F1D5164-A361-42C5-8314-C22EDA70D38A}" type="presParOf" srcId="{EC9F704F-EE10-4B87-8502-7C1E17DDB11B}" destId="{4B49C8ED-7B46-4D59-92B3-B6DCC7A08119}" srcOrd="1" destOrd="0" presId="urn:microsoft.com/office/officeart/2018/2/layout/IconCircleList"/>
    <dgm:cxn modelId="{FB62121B-98BD-4194-AE81-6BC9141DCFD9}" type="presParOf" srcId="{EC9F704F-EE10-4B87-8502-7C1E17DDB11B}" destId="{4B431D3B-4160-498F-B02F-FE22CF91C3A5}" srcOrd="2" destOrd="0" presId="urn:microsoft.com/office/officeart/2018/2/layout/IconCircleList"/>
    <dgm:cxn modelId="{5225F298-A0B2-4615-A805-F99A6DABC2ED}" type="presParOf" srcId="{EC9F704F-EE10-4B87-8502-7C1E17DDB11B}" destId="{6B4D028C-E9DC-46D0-901D-ED678F935031}"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7EBDCC8-668C-4072-B1F3-3ED56DC9F68A}" type="doc">
      <dgm:prSet loTypeId="urn:microsoft.com/office/officeart/2005/8/layout/venn1" loCatId="relationship" qsTypeId="urn:microsoft.com/office/officeart/2005/8/quickstyle/simple1" qsCatId="simple" csTypeId="urn:microsoft.com/office/officeart/2005/8/colors/accent1_2" csCatId="accent1" phldr="1"/>
      <dgm:spPr/>
    </dgm:pt>
    <dgm:pt modelId="{45BCFB3F-022D-4CBE-9763-0FD58E6BFE47}">
      <dgm:prSet phldrT="[Text]"/>
      <dgm:spPr>
        <a:solidFill>
          <a:srgbClr val="414FF4">
            <a:alpha val="50000"/>
          </a:srgbClr>
        </a:solidFill>
      </dgm:spPr>
      <dgm:t>
        <a:bodyPr/>
        <a:lstStyle/>
        <a:p>
          <a:r>
            <a:rPr lang="en-US" dirty="0"/>
            <a:t>Job role sale rep</a:t>
          </a:r>
        </a:p>
      </dgm:t>
    </dgm:pt>
    <dgm:pt modelId="{C13AEC82-9FEA-433B-98BA-359D26FA22A3}" type="parTrans" cxnId="{D53A53A4-A2B3-4CC1-991C-311DD80E4B9B}">
      <dgm:prSet/>
      <dgm:spPr/>
      <dgm:t>
        <a:bodyPr/>
        <a:lstStyle/>
        <a:p>
          <a:endParaRPr lang="en-US"/>
        </a:p>
      </dgm:t>
    </dgm:pt>
    <dgm:pt modelId="{EE255593-2C59-4347-952D-386E4B7C93BA}" type="sibTrans" cxnId="{D53A53A4-A2B3-4CC1-991C-311DD80E4B9B}">
      <dgm:prSet/>
      <dgm:spPr/>
      <dgm:t>
        <a:bodyPr/>
        <a:lstStyle/>
        <a:p>
          <a:endParaRPr lang="en-US"/>
        </a:p>
      </dgm:t>
    </dgm:pt>
    <dgm:pt modelId="{038B6D06-FE81-4626-AFC6-65F4F50F9DA2}">
      <dgm:prSet phldrT="[Text]"/>
      <dgm:spPr>
        <a:solidFill>
          <a:srgbClr val="FF0280">
            <a:alpha val="50000"/>
          </a:srgbClr>
        </a:solidFill>
      </dgm:spPr>
      <dgm:t>
        <a:bodyPr/>
        <a:lstStyle/>
        <a:p>
          <a:r>
            <a:rPr lang="en-US" dirty="0"/>
            <a:t>Overtime</a:t>
          </a:r>
        </a:p>
      </dgm:t>
    </dgm:pt>
    <dgm:pt modelId="{DB5EBF0C-E09A-4B84-88C5-15F6268985B8}" type="parTrans" cxnId="{544AA793-D2F9-4FA6-B774-276D76A939EA}">
      <dgm:prSet/>
      <dgm:spPr/>
      <dgm:t>
        <a:bodyPr/>
        <a:lstStyle/>
        <a:p>
          <a:endParaRPr lang="en-US"/>
        </a:p>
      </dgm:t>
    </dgm:pt>
    <dgm:pt modelId="{1A1FE6F0-BDE2-40CA-8F4C-AD69267C0612}" type="sibTrans" cxnId="{544AA793-D2F9-4FA6-B774-276D76A939EA}">
      <dgm:prSet/>
      <dgm:spPr/>
      <dgm:t>
        <a:bodyPr/>
        <a:lstStyle/>
        <a:p>
          <a:endParaRPr lang="en-US"/>
        </a:p>
      </dgm:t>
    </dgm:pt>
    <dgm:pt modelId="{BFD177A6-7494-4F5F-82BF-5A893E069EAB}">
      <dgm:prSet phldrT="[Text]"/>
      <dgm:spPr/>
      <dgm:t>
        <a:bodyPr/>
        <a:lstStyle/>
        <a:p>
          <a:r>
            <a:rPr lang="en-US" dirty="0"/>
            <a:t>Year in current role</a:t>
          </a:r>
        </a:p>
      </dgm:t>
    </dgm:pt>
    <dgm:pt modelId="{7043FE12-E85C-4840-964C-7276F161EA2C}" type="parTrans" cxnId="{59FC21D8-A11E-4318-A1EC-E771B3CE3734}">
      <dgm:prSet/>
      <dgm:spPr/>
      <dgm:t>
        <a:bodyPr/>
        <a:lstStyle/>
        <a:p>
          <a:endParaRPr lang="en-US"/>
        </a:p>
      </dgm:t>
    </dgm:pt>
    <dgm:pt modelId="{CA2DE46B-33A7-4336-B4A3-19D6D5BB524E}" type="sibTrans" cxnId="{59FC21D8-A11E-4318-A1EC-E771B3CE3734}">
      <dgm:prSet/>
      <dgm:spPr/>
      <dgm:t>
        <a:bodyPr/>
        <a:lstStyle/>
        <a:p>
          <a:endParaRPr lang="en-US"/>
        </a:p>
      </dgm:t>
    </dgm:pt>
    <dgm:pt modelId="{2072A5C6-F98F-407B-9BFD-90B911D98C82}">
      <dgm:prSet phldrT="[Text]"/>
      <dgm:spPr/>
      <dgm:t>
        <a:bodyPr/>
        <a:lstStyle/>
        <a:p>
          <a:r>
            <a:rPr lang="en-US" dirty="0"/>
            <a:t>Year since last promotion</a:t>
          </a:r>
        </a:p>
      </dgm:t>
    </dgm:pt>
    <dgm:pt modelId="{ECA494A4-1ACD-4B20-B57A-B264726DD011}" type="parTrans" cxnId="{BE9A142F-0AC7-4591-933E-6627EED411B3}">
      <dgm:prSet/>
      <dgm:spPr/>
      <dgm:t>
        <a:bodyPr/>
        <a:lstStyle/>
        <a:p>
          <a:endParaRPr lang="en-US"/>
        </a:p>
      </dgm:t>
    </dgm:pt>
    <dgm:pt modelId="{3667D320-C909-4D85-AD66-30F649FD1CD9}" type="sibTrans" cxnId="{BE9A142F-0AC7-4591-933E-6627EED411B3}">
      <dgm:prSet/>
      <dgm:spPr/>
      <dgm:t>
        <a:bodyPr/>
        <a:lstStyle/>
        <a:p>
          <a:endParaRPr lang="en-US"/>
        </a:p>
      </dgm:t>
    </dgm:pt>
    <dgm:pt modelId="{E2EF7537-85B4-4A32-B70D-6643E47C3490}">
      <dgm:prSet phldrT="[Text]"/>
      <dgm:spPr/>
      <dgm:t>
        <a:bodyPr/>
        <a:lstStyle/>
        <a:p>
          <a:r>
            <a:rPr lang="en-US" dirty="0"/>
            <a:t>Department</a:t>
          </a:r>
        </a:p>
      </dgm:t>
    </dgm:pt>
    <dgm:pt modelId="{75C262A8-6C6C-4BCE-8CAC-A54D985E79B7}" type="parTrans" cxnId="{B0D4F458-58B4-44B0-B86E-5C08DF7AA028}">
      <dgm:prSet/>
      <dgm:spPr/>
      <dgm:t>
        <a:bodyPr/>
        <a:lstStyle/>
        <a:p>
          <a:endParaRPr lang="en-US"/>
        </a:p>
      </dgm:t>
    </dgm:pt>
    <dgm:pt modelId="{0B396ECD-802D-4100-A82B-75B8638BFFF1}" type="sibTrans" cxnId="{B0D4F458-58B4-44B0-B86E-5C08DF7AA028}">
      <dgm:prSet/>
      <dgm:spPr/>
      <dgm:t>
        <a:bodyPr/>
        <a:lstStyle/>
        <a:p>
          <a:endParaRPr lang="en-US"/>
        </a:p>
      </dgm:t>
    </dgm:pt>
    <dgm:pt modelId="{95397625-95D7-4D01-81E7-4320E7A674D1}" type="pres">
      <dgm:prSet presAssocID="{B7EBDCC8-668C-4072-B1F3-3ED56DC9F68A}" presName="compositeShape" presStyleCnt="0">
        <dgm:presLayoutVars>
          <dgm:chMax val="7"/>
          <dgm:dir/>
          <dgm:resizeHandles val="exact"/>
        </dgm:presLayoutVars>
      </dgm:prSet>
      <dgm:spPr/>
    </dgm:pt>
    <dgm:pt modelId="{3D4FF98C-45BD-43D2-AA78-728126EB555E}" type="pres">
      <dgm:prSet presAssocID="{45BCFB3F-022D-4CBE-9763-0FD58E6BFE47}" presName="circ1" presStyleLbl="vennNode1" presStyleIdx="0" presStyleCnt="5"/>
      <dgm:spPr>
        <a:solidFill>
          <a:schemeClr val="accent1">
            <a:lumMod val="50000"/>
            <a:alpha val="50000"/>
          </a:schemeClr>
        </a:solidFill>
      </dgm:spPr>
    </dgm:pt>
    <dgm:pt modelId="{028EBA50-F3B6-4AEC-86AF-2B777D906B99}" type="pres">
      <dgm:prSet presAssocID="{45BCFB3F-022D-4CBE-9763-0FD58E6BFE47}" presName="circ1Tx" presStyleLbl="revTx" presStyleIdx="0" presStyleCnt="0" custLinFactNeighborX="1015" custLinFactNeighborY="21571">
        <dgm:presLayoutVars>
          <dgm:chMax val="0"/>
          <dgm:chPref val="0"/>
          <dgm:bulletEnabled val="1"/>
        </dgm:presLayoutVars>
      </dgm:prSet>
      <dgm:spPr/>
    </dgm:pt>
    <dgm:pt modelId="{6409B427-5BB0-47C9-B821-4AE02388B8F8}" type="pres">
      <dgm:prSet presAssocID="{038B6D06-FE81-4626-AFC6-65F4F50F9DA2}" presName="circ2" presStyleLbl="vennNode1" presStyleIdx="1" presStyleCnt="5"/>
      <dgm:spPr>
        <a:solidFill>
          <a:srgbClr val="00B0F0">
            <a:alpha val="50000"/>
          </a:srgbClr>
        </a:solidFill>
      </dgm:spPr>
    </dgm:pt>
    <dgm:pt modelId="{CAAD3208-E81C-4E0B-BD85-2DD71BDF9AF3}" type="pres">
      <dgm:prSet presAssocID="{038B6D06-FE81-4626-AFC6-65F4F50F9DA2}" presName="circ2Tx" presStyleLbl="revTx" presStyleIdx="0" presStyleCnt="0" custScaleX="142385" custLinFactNeighborX="-2241" custLinFactNeighborY="12223">
        <dgm:presLayoutVars>
          <dgm:chMax val="0"/>
          <dgm:chPref val="0"/>
          <dgm:bulletEnabled val="1"/>
        </dgm:presLayoutVars>
      </dgm:prSet>
      <dgm:spPr/>
    </dgm:pt>
    <dgm:pt modelId="{8978F2FE-4D75-48EC-B070-8F5964D6A9C0}" type="pres">
      <dgm:prSet presAssocID="{2072A5C6-F98F-407B-9BFD-90B911D98C82}" presName="circ3" presStyleLbl="vennNode1" presStyleIdx="2" presStyleCnt="5"/>
      <dgm:spPr>
        <a:solidFill>
          <a:srgbClr val="00B050">
            <a:alpha val="50000"/>
          </a:srgbClr>
        </a:solidFill>
      </dgm:spPr>
    </dgm:pt>
    <dgm:pt modelId="{EB3A69F2-9AE0-4064-BE73-028C6D633E4D}" type="pres">
      <dgm:prSet presAssocID="{2072A5C6-F98F-407B-9BFD-90B911D98C82}" presName="circ3Tx" presStyleLbl="revTx" presStyleIdx="0" presStyleCnt="0">
        <dgm:presLayoutVars>
          <dgm:chMax val="0"/>
          <dgm:chPref val="0"/>
          <dgm:bulletEnabled val="1"/>
        </dgm:presLayoutVars>
      </dgm:prSet>
      <dgm:spPr/>
    </dgm:pt>
    <dgm:pt modelId="{372FF056-8279-431C-BE60-8D1CBFA34BC2}" type="pres">
      <dgm:prSet presAssocID="{BFD177A6-7494-4F5F-82BF-5A893E069EAB}" presName="circ4" presStyleLbl="vennNode1" presStyleIdx="3" presStyleCnt="5"/>
      <dgm:spPr>
        <a:solidFill>
          <a:srgbClr val="FF0000">
            <a:alpha val="50000"/>
          </a:srgbClr>
        </a:solidFill>
      </dgm:spPr>
    </dgm:pt>
    <dgm:pt modelId="{B29623A4-9BC6-4CA6-9486-AD0B7EC722D5}" type="pres">
      <dgm:prSet presAssocID="{BFD177A6-7494-4F5F-82BF-5A893E069EAB}" presName="circ4Tx" presStyleLbl="revTx" presStyleIdx="0" presStyleCnt="0">
        <dgm:presLayoutVars>
          <dgm:chMax val="0"/>
          <dgm:chPref val="0"/>
          <dgm:bulletEnabled val="1"/>
        </dgm:presLayoutVars>
      </dgm:prSet>
      <dgm:spPr/>
    </dgm:pt>
    <dgm:pt modelId="{0BA90D4A-A3D5-4800-B8C0-436B048CDD58}" type="pres">
      <dgm:prSet presAssocID="{E2EF7537-85B4-4A32-B70D-6643E47C3490}" presName="circ5" presStyleLbl="vennNode1" presStyleIdx="4" presStyleCnt="5"/>
      <dgm:spPr>
        <a:solidFill>
          <a:srgbClr val="FFC000">
            <a:alpha val="50000"/>
          </a:srgbClr>
        </a:solidFill>
      </dgm:spPr>
    </dgm:pt>
    <dgm:pt modelId="{3F742035-AA45-4044-99CC-E1639DF85584}" type="pres">
      <dgm:prSet presAssocID="{E2EF7537-85B4-4A32-B70D-6643E47C3490}" presName="circ5Tx" presStyleLbl="revTx" presStyleIdx="0" presStyleCnt="0">
        <dgm:presLayoutVars>
          <dgm:chMax val="0"/>
          <dgm:chPref val="0"/>
          <dgm:bulletEnabled val="1"/>
        </dgm:presLayoutVars>
      </dgm:prSet>
      <dgm:spPr/>
    </dgm:pt>
  </dgm:ptLst>
  <dgm:cxnLst>
    <dgm:cxn modelId="{18023415-FBE7-4D00-9F37-53CB1625BAA7}" type="presOf" srcId="{B7EBDCC8-668C-4072-B1F3-3ED56DC9F68A}" destId="{95397625-95D7-4D01-81E7-4320E7A674D1}" srcOrd="0" destOrd="0" presId="urn:microsoft.com/office/officeart/2005/8/layout/venn1"/>
    <dgm:cxn modelId="{B50BAB15-2D53-41F5-8B67-D55475AB118B}" type="presOf" srcId="{038B6D06-FE81-4626-AFC6-65F4F50F9DA2}" destId="{CAAD3208-E81C-4E0B-BD85-2DD71BDF9AF3}" srcOrd="0" destOrd="0" presId="urn:microsoft.com/office/officeart/2005/8/layout/venn1"/>
    <dgm:cxn modelId="{F392B82D-3BFF-4E45-A977-EE3CCD8B3E83}" type="presOf" srcId="{2072A5C6-F98F-407B-9BFD-90B911D98C82}" destId="{EB3A69F2-9AE0-4064-BE73-028C6D633E4D}" srcOrd="0" destOrd="0" presId="urn:microsoft.com/office/officeart/2005/8/layout/venn1"/>
    <dgm:cxn modelId="{BE9A142F-0AC7-4591-933E-6627EED411B3}" srcId="{B7EBDCC8-668C-4072-B1F3-3ED56DC9F68A}" destId="{2072A5C6-F98F-407B-9BFD-90B911D98C82}" srcOrd="2" destOrd="0" parTransId="{ECA494A4-1ACD-4B20-B57A-B264726DD011}" sibTransId="{3667D320-C909-4D85-AD66-30F649FD1CD9}"/>
    <dgm:cxn modelId="{950AAA4F-5D62-425B-B826-6BDAAD778578}" type="presOf" srcId="{BFD177A6-7494-4F5F-82BF-5A893E069EAB}" destId="{B29623A4-9BC6-4CA6-9486-AD0B7EC722D5}" srcOrd="0" destOrd="0" presId="urn:microsoft.com/office/officeart/2005/8/layout/venn1"/>
    <dgm:cxn modelId="{E597DD50-46A5-4E08-BB33-DC19C2036E35}" type="presOf" srcId="{E2EF7537-85B4-4A32-B70D-6643E47C3490}" destId="{3F742035-AA45-4044-99CC-E1639DF85584}" srcOrd="0" destOrd="0" presId="urn:microsoft.com/office/officeart/2005/8/layout/venn1"/>
    <dgm:cxn modelId="{B0D4F458-58B4-44B0-B86E-5C08DF7AA028}" srcId="{B7EBDCC8-668C-4072-B1F3-3ED56DC9F68A}" destId="{E2EF7537-85B4-4A32-B70D-6643E47C3490}" srcOrd="4" destOrd="0" parTransId="{75C262A8-6C6C-4BCE-8CAC-A54D985E79B7}" sibTransId="{0B396ECD-802D-4100-A82B-75B8638BFFF1}"/>
    <dgm:cxn modelId="{544AA793-D2F9-4FA6-B774-276D76A939EA}" srcId="{B7EBDCC8-668C-4072-B1F3-3ED56DC9F68A}" destId="{038B6D06-FE81-4626-AFC6-65F4F50F9DA2}" srcOrd="1" destOrd="0" parTransId="{DB5EBF0C-E09A-4B84-88C5-15F6268985B8}" sibTransId="{1A1FE6F0-BDE2-40CA-8F4C-AD69267C0612}"/>
    <dgm:cxn modelId="{D53A53A4-A2B3-4CC1-991C-311DD80E4B9B}" srcId="{B7EBDCC8-668C-4072-B1F3-3ED56DC9F68A}" destId="{45BCFB3F-022D-4CBE-9763-0FD58E6BFE47}" srcOrd="0" destOrd="0" parTransId="{C13AEC82-9FEA-433B-98BA-359D26FA22A3}" sibTransId="{EE255593-2C59-4347-952D-386E4B7C93BA}"/>
    <dgm:cxn modelId="{59FC21D8-A11E-4318-A1EC-E771B3CE3734}" srcId="{B7EBDCC8-668C-4072-B1F3-3ED56DC9F68A}" destId="{BFD177A6-7494-4F5F-82BF-5A893E069EAB}" srcOrd="3" destOrd="0" parTransId="{7043FE12-E85C-4840-964C-7276F161EA2C}" sibTransId="{CA2DE46B-33A7-4336-B4A3-19D6D5BB524E}"/>
    <dgm:cxn modelId="{A6C1E3FE-B988-47B7-94D4-90DF9218F0A2}" type="presOf" srcId="{45BCFB3F-022D-4CBE-9763-0FD58E6BFE47}" destId="{028EBA50-F3B6-4AEC-86AF-2B777D906B99}" srcOrd="0" destOrd="0" presId="urn:microsoft.com/office/officeart/2005/8/layout/venn1"/>
    <dgm:cxn modelId="{F85E3723-D37B-4A8A-B3A6-28BC3FC52B56}" type="presParOf" srcId="{95397625-95D7-4D01-81E7-4320E7A674D1}" destId="{3D4FF98C-45BD-43D2-AA78-728126EB555E}" srcOrd="0" destOrd="0" presId="urn:microsoft.com/office/officeart/2005/8/layout/venn1"/>
    <dgm:cxn modelId="{38D79824-D8BD-4929-8599-03097C83E569}" type="presParOf" srcId="{95397625-95D7-4D01-81E7-4320E7A674D1}" destId="{028EBA50-F3B6-4AEC-86AF-2B777D906B99}" srcOrd="1" destOrd="0" presId="urn:microsoft.com/office/officeart/2005/8/layout/venn1"/>
    <dgm:cxn modelId="{0C109F23-D3BF-470B-B31E-0988880E4F8E}" type="presParOf" srcId="{95397625-95D7-4D01-81E7-4320E7A674D1}" destId="{6409B427-5BB0-47C9-B821-4AE02388B8F8}" srcOrd="2" destOrd="0" presId="urn:microsoft.com/office/officeart/2005/8/layout/venn1"/>
    <dgm:cxn modelId="{C33BD07F-5AE8-40CD-AEB4-733B58D92B86}" type="presParOf" srcId="{95397625-95D7-4D01-81E7-4320E7A674D1}" destId="{CAAD3208-E81C-4E0B-BD85-2DD71BDF9AF3}" srcOrd="3" destOrd="0" presId="urn:microsoft.com/office/officeart/2005/8/layout/venn1"/>
    <dgm:cxn modelId="{A8F51F61-4C40-49E0-AC82-CAE5960527AF}" type="presParOf" srcId="{95397625-95D7-4D01-81E7-4320E7A674D1}" destId="{8978F2FE-4D75-48EC-B070-8F5964D6A9C0}" srcOrd="4" destOrd="0" presId="urn:microsoft.com/office/officeart/2005/8/layout/venn1"/>
    <dgm:cxn modelId="{C4EE2CE5-EA56-43A1-B914-41F13C8129B8}" type="presParOf" srcId="{95397625-95D7-4D01-81E7-4320E7A674D1}" destId="{EB3A69F2-9AE0-4064-BE73-028C6D633E4D}" srcOrd="5" destOrd="0" presId="urn:microsoft.com/office/officeart/2005/8/layout/venn1"/>
    <dgm:cxn modelId="{5EF0B470-218B-44CD-885D-30EB475392A6}" type="presParOf" srcId="{95397625-95D7-4D01-81E7-4320E7A674D1}" destId="{372FF056-8279-431C-BE60-8D1CBFA34BC2}" srcOrd="6" destOrd="0" presId="urn:microsoft.com/office/officeart/2005/8/layout/venn1"/>
    <dgm:cxn modelId="{2AF1820A-004C-4831-ADE6-5289FAC9B248}" type="presParOf" srcId="{95397625-95D7-4D01-81E7-4320E7A674D1}" destId="{B29623A4-9BC6-4CA6-9486-AD0B7EC722D5}" srcOrd="7" destOrd="0" presId="urn:microsoft.com/office/officeart/2005/8/layout/venn1"/>
    <dgm:cxn modelId="{4D85F53D-FEC9-49CE-9FAA-8D05A2A4B139}" type="presParOf" srcId="{95397625-95D7-4D01-81E7-4320E7A674D1}" destId="{0BA90D4A-A3D5-4800-B8C0-436B048CDD58}" srcOrd="8" destOrd="0" presId="urn:microsoft.com/office/officeart/2005/8/layout/venn1"/>
    <dgm:cxn modelId="{5E4D592E-1D48-4F03-B904-3783BC7863E2}" type="presParOf" srcId="{95397625-95D7-4D01-81E7-4320E7A674D1}" destId="{3F742035-AA45-4044-99CC-E1639DF85584}" srcOrd="9"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F02BC0-7FF6-4F01-A048-B7B973782C34}">
      <dsp:nvSpPr>
        <dsp:cNvPr id="0" name=""/>
        <dsp:cNvSpPr/>
      </dsp:nvSpPr>
      <dsp:spPr>
        <a:xfrm>
          <a:off x="104172" y="1410505"/>
          <a:ext cx="931812" cy="931812"/>
        </a:xfrm>
        <a:prstGeom prst="ellipse">
          <a:avLst/>
        </a:prstGeom>
        <a:solidFill>
          <a:schemeClr val="tx1"/>
        </a:solidFill>
        <a:ln>
          <a:noFill/>
        </a:ln>
        <a:effectLst/>
      </dsp:spPr>
      <dsp:style>
        <a:lnRef idx="0">
          <a:scrgbClr r="0" g="0" b="0"/>
        </a:lnRef>
        <a:fillRef idx="1">
          <a:scrgbClr r="0" g="0" b="0"/>
        </a:fillRef>
        <a:effectRef idx="0">
          <a:scrgbClr r="0" g="0" b="0"/>
        </a:effectRef>
        <a:fontRef idx="minor"/>
      </dsp:style>
    </dsp:sp>
    <dsp:sp modelId="{3A627161-E309-4181-98D8-972D9216BD9B}">
      <dsp:nvSpPr>
        <dsp:cNvPr id="0" name=""/>
        <dsp:cNvSpPr/>
      </dsp:nvSpPr>
      <dsp:spPr>
        <a:xfrm>
          <a:off x="299853" y="1606185"/>
          <a:ext cx="540451" cy="54045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762351D-6749-43F4-95FB-BC9CE5497FA4}">
      <dsp:nvSpPr>
        <dsp:cNvPr id="0" name=""/>
        <dsp:cNvSpPr/>
      </dsp:nvSpPr>
      <dsp:spPr>
        <a:xfrm>
          <a:off x="1157269" y="1410505"/>
          <a:ext cx="3287901" cy="931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22350">
            <a:lnSpc>
              <a:spcPct val="100000"/>
            </a:lnSpc>
            <a:spcBef>
              <a:spcPct val="0"/>
            </a:spcBef>
            <a:spcAft>
              <a:spcPct val="35000"/>
            </a:spcAft>
            <a:buNone/>
          </a:pPr>
          <a:r>
            <a:rPr lang="en-US" sz="2300" kern="1200" dirty="0">
              <a:latin typeface="Arial" panose="020B0604020202020204" pitchFamily="34" charset="0"/>
              <a:cs typeface="Arial" panose="020B0604020202020204" pitchFamily="34" charset="0"/>
            </a:rPr>
            <a:t>Data Pre-Processing</a:t>
          </a:r>
        </a:p>
        <a:p>
          <a:pPr marL="0" lvl="0" indent="0" algn="l" defTabSz="1022350">
            <a:lnSpc>
              <a:spcPct val="100000"/>
            </a:lnSpc>
            <a:spcBef>
              <a:spcPct val="0"/>
            </a:spcBef>
            <a:spcAft>
              <a:spcPct val="35000"/>
            </a:spcAft>
            <a:buNone/>
          </a:pPr>
          <a:r>
            <a:rPr lang="en-US" sz="2300" kern="1200" dirty="0">
              <a:latin typeface="Arial" panose="020B0604020202020204" pitchFamily="34" charset="0"/>
              <a:cs typeface="Arial" panose="020B0604020202020204" pitchFamily="34" charset="0"/>
            </a:rPr>
            <a:t>/Cleansing </a:t>
          </a:r>
        </a:p>
      </dsp:txBody>
      <dsp:txXfrm>
        <a:off x="1157269" y="1410505"/>
        <a:ext cx="3287901" cy="931812"/>
      </dsp:txXfrm>
    </dsp:sp>
    <dsp:sp modelId="{66C3719C-DDE0-4CDB-ABC2-0087A0D54D5A}">
      <dsp:nvSpPr>
        <dsp:cNvPr id="0" name=""/>
        <dsp:cNvSpPr/>
      </dsp:nvSpPr>
      <dsp:spPr>
        <a:xfrm>
          <a:off x="4360525" y="1410505"/>
          <a:ext cx="931812" cy="931812"/>
        </a:xfrm>
        <a:prstGeom prst="ellipse">
          <a:avLst/>
        </a:prstGeom>
        <a:solidFill>
          <a:schemeClr val="tx1"/>
        </a:solidFill>
        <a:ln>
          <a:noFill/>
        </a:ln>
        <a:effectLst/>
      </dsp:spPr>
      <dsp:style>
        <a:lnRef idx="0">
          <a:scrgbClr r="0" g="0" b="0"/>
        </a:lnRef>
        <a:fillRef idx="1">
          <a:scrgbClr r="0" g="0" b="0"/>
        </a:fillRef>
        <a:effectRef idx="0">
          <a:scrgbClr r="0" g="0" b="0"/>
        </a:effectRef>
        <a:fontRef idx="minor"/>
      </dsp:style>
    </dsp:sp>
    <dsp:sp modelId="{D7C66D15-CCC4-489E-864C-4549A124D7CD}">
      <dsp:nvSpPr>
        <dsp:cNvPr id="0" name=""/>
        <dsp:cNvSpPr/>
      </dsp:nvSpPr>
      <dsp:spPr>
        <a:xfrm>
          <a:off x="4556206" y="1606185"/>
          <a:ext cx="540451" cy="54045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4BC2961-F9B0-402E-BDF0-E638A95775CF}">
      <dsp:nvSpPr>
        <dsp:cNvPr id="0" name=""/>
        <dsp:cNvSpPr/>
      </dsp:nvSpPr>
      <dsp:spPr>
        <a:xfrm>
          <a:off x="5492012" y="1410505"/>
          <a:ext cx="2196414" cy="931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22350">
            <a:lnSpc>
              <a:spcPct val="100000"/>
            </a:lnSpc>
            <a:spcBef>
              <a:spcPct val="0"/>
            </a:spcBef>
            <a:spcAft>
              <a:spcPct val="35000"/>
            </a:spcAft>
            <a:buNone/>
          </a:pPr>
          <a:r>
            <a:rPr lang="en-US" sz="2300" kern="1200" dirty="0">
              <a:latin typeface="Arial" panose="020B0604020202020204" pitchFamily="34" charset="0"/>
              <a:cs typeface="Arial" panose="020B0604020202020204" pitchFamily="34" charset="0"/>
            </a:rPr>
            <a:t>Model selection/training</a:t>
          </a:r>
        </a:p>
      </dsp:txBody>
      <dsp:txXfrm>
        <a:off x="5492012" y="1410505"/>
        <a:ext cx="2196414" cy="931812"/>
      </dsp:txXfrm>
    </dsp:sp>
    <dsp:sp modelId="{A6053700-9E63-4684-B2F9-0391DF785D40}">
      <dsp:nvSpPr>
        <dsp:cNvPr id="0" name=""/>
        <dsp:cNvSpPr/>
      </dsp:nvSpPr>
      <dsp:spPr>
        <a:xfrm>
          <a:off x="8071135" y="1410505"/>
          <a:ext cx="931812" cy="931812"/>
        </a:xfrm>
        <a:prstGeom prst="ellipse">
          <a:avLst/>
        </a:prstGeom>
        <a:solidFill>
          <a:schemeClr val="tx1"/>
        </a:solidFill>
        <a:ln>
          <a:noFill/>
        </a:ln>
        <a:effectLst/>
      </dsp:spPr>
      <dsp:style>
        <a:lnRef idx="0">
          <a:scrgbClr r="0" g="0" b="0"/>
        </a:lnRef>
        <a:fillRef idx="1">
          <a:scrgbClr r="0" g="0" b="0"/>
        </a:fillRef>
        <a:effectRef idx="0">
          <a:scrgbClr r="0" g="0" b="0"/>
        </a:effectRef>
        <a:fontRef idx="minor"/>
      </dsp:style>
    </dsp:sp>
    <dsp:sp modelId="{4B49C8ED-7B46-4D59-92B3-B6DCC7A08119}">
      <dsp:nvSpPr>
        <dsp:cNvPr id="0" name=""/>
        <dsp:cNvSpPr/>
      </dsp:nvSpPr>
      <dsp:spPr>
        <a:xfrm>
          <a:off x="8266816" y="1606185"/>
          <a:ext cx="540451" cy="54045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B4D028C-E9DC-46D0-901D-ED678F935031}">
      <dsp:nvSpPr>
        <dsp:cNvPr id="0" name=""/>
        <dsp:cNvSpPr/>
      </dsp:nvSpPr>
      <dsp:spPr>
        <a:xfrm>
          <a:off x="9202622" y="1410505"/>
          <a:ext cx="2196414" cy="931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22350">
            <a:lnSpc>
              <a:spcPct val="100000"/>
            </a:lnSpc>
            <a:spcBef>
              <a:spcPct val="0"/>
            </a:spcBef>
            <a:spcAft>
              <a:spcPct val="35000"/>
            </a:spcAft>
            <a:buNone/>
          </a:pPr>
          <a:r>
            <a:rPr lang="en-US" sz="2300" kern="1200" dirty="0">
              <a:latin typeface="Arial" panose="020B0604020202020204" pitchFamily="34" charset="0"/>
              <a:cs typeface="Arial" panose="020B0604020202020204" pitchFamily="34" charset="0"/>
            </a:rPr>
            <a:t>Deployment</a:t>
          </a:r>
        </a:p>
      </dsp:txBody>
      <dsp:txXfrm>
        <a:off x="9202622" y="1410505"/>
        <a:ext cx="2196414" cy="93181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4FF98C-45BD-43D2-AA78-728126EB555E}">
      <dsp:nvSpPr>
        <dsp:cNvPr id="0" name=""/>
        <dsp:cNvSpPr/>
      </dsp:nvSpPr>
      <dsp:spPr>
        <a:xfrm>
          <a:off x="1091030" y="1056040"/>
          <a:ext cx="785027" cy="785027"/>
        </a:xfrm>
        <a:prstGeom prst="ellipse">
          <a:avLst/>
        </a:prstGeom>
        <a:solidFill>
          <a:schemeClr val="accent1">
            <a:lumMod val="50000"/>
            <a:alpha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sp>
    <dsp:sp modelId="{028EBA50-F3B6-4AEC-86AF-2B777D906B99}">
      <dsp:nvSpPr>
        <dsp:cNvPr id="0" name=""/>
        <dsp:cNvSpPr/>
      </dsp:nvSpPr>
      <dsp:spPr>
        <a:xfrm>
          <a:off x="1037471" y="530501"/>
          <a:ext cx="910632" cy="527090"/>
        </a:xfrm>
        <a:prstGeom prst="rect">
          <a:avLst/>
        </a:prstGeom>
        <a:solidFill>
          <a:srgbClr val="414FF4">
            <a:alpha val="50000"/>
          </a:srgbClr>
        </a:solid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r>
            <a:rPr lang="en-US" sz="1200" kern="1200" dirty="0"/>
            <a:t>Job role sale rep</a:t>
          </a:r>
        </a:p>
      </dsp:txBody>
      <dsp:txXfrm>
        <a:off x="1037471" y="530501"/>
        <a:ext cx="910632" cy="527090"/>
      </dsp:txXfrm>
    </dsp:sp>
    <dsp:sp modelId="{6409B427-5BB0-47C9-B821-4AE02388B8F8}">
      <dsp:nvSpPr>
        <dsp:cNvPr id="0" name=""/>
        <dsp:cNvSpPr/>
      </dsp:nvSpPr>
      <dsp:spPr>
        <a:xfrm>
          <a:off x="1389655" y="1272932"/>
          <a:ext cx="785027" cy="785027"/>
        </a:xfrm>
        <a:prstGeom prst="ellipse">
          <a:avLst/>
        </a:prstGeom>
        <a:solidFill>
          <a:srgbClr val="00B0F0">
            <a:alpha val="50000"/>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sp>
    <dsp:sp modelId="{CAAD3208-E81C-4E0B-BD85-2DD71BDF9AF3}">
      <dsp:nvSpPr>
        <dsp:cNvPr id="0" name=""/>
        <dsp:cNvSpPr/>
      </dsp:nvSpPr>
      <dsp:spPr>
        <a:xfrm>
          <a:off x="2045853" y="1182022"/>
          <a:ext cx="1162472" cy="571948"/>
        </a:xfrm>
        <a:prstGeom prst="rect">
          <a:avLst/>
        </a:prstGeom>
        <a:solidFill>
          <a:srgbClr val="FF0280">
            <a:alpha val="50000"/>
          </a:srgbClr>
        </a:solid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r>
            <a:rPr lang="en-US" sz="1200" kern="1200" dirty="0"/>
            <a:t>Overtime</a:t>
          </a:r>
        </a:p>
      </dsp:txBody>
      <dsp:txXfrm>
        <a:off x="2045853" y="1182022"/>
        <a:ext cx="1162472" cy="571948"/>
      </dsp:txXfrm>
    </dsp:sp>
    <dsp:sp modelId="{8978F2FE-4D75-48EC-B070-8F5964D6A9C0}">
      <dsp:nvSpPr>
        <dsp:cNvPr id="0" name=""/>
        <dsp:cNvSpPr/>
      </dsp:nvSpPr>
      <dsp:spPr>
        <a:xfrm>
          <a:off x="1275669" y="1624175"/>
          <a:ext cx="785027" cy="785027"/>
        </a:xfrm>
        <a:prstGeom prst="ellipse">
          <a:avLst/>
        </a:prstGeom>
        <a:solidFill>
          <a:srgbClr val="00B050">
            <a:alpha val="50000"/>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sp>
    <dsp:sp modelId="{EB3A69F2-9AE0-4064-BE73-028C6D633E4D}">
      <dsp:nvSpPr>
        <dsp:cNvPr id="0" name=""/>
        <dsp:cNvSpPr/>
      </dsp:nvSpPr>
      <dsp:spPr>
        <a:xfrm>
          <a:off x="2111566" y="2087790"/>
          <a:ext cx="816428" cy="57194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r>
            <a:rPr lang="en-US" sz="1200" kern="1200" dirty="0"/>
            <a:t>Year since last promotion</a:t>
          </a:r>
        </a:p>
      </dsp:txBody>
      <dsp:txXfrm>
        <a:off x="2111566" y="2087790"/>
        <a:ext cx="816428" cy="571948"/>
      </dsp:txXfrm>
    </dsp:sp>
    <dsp:sp modelId="{372FF056-8279-431C-BE60-8D1CBFA34BC2}">
      <dsp:nvSpPr>
        <dsp:cNvPr id="0" name=""/>
        <dsp:cNvSpPr/>
      </dsp:nvSpPr>
      <dsp:spPr>
        <a:xfrm>
          <a:off x="906392" y="1624175"/>
          <a:ext cx="785027" cy="785027"/>
        </a:xfrm>
        <a:prstGeom prst="ellipse">
          <a:avLst/>
        </a:prstGeom>
        <a:solidFill>
          <a:srgbClr val="FF0000">
            <a:alpha val="50000"/>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sp>
    <dsp:sp modelId="{B29623A4-9BC6-4CA6-9486-AD0B7EC722D5}">
      <dsp:nvSpPr>
        <dsp:cNvPr id="0" name=""/>
        <dsp:cNvSpPr/>
      </dsp:nvSpPr>
      <dsp:spPr>
        <a:xfrm>
          <a:off x="39093" y="2087790"/>
          <a:ext cx="816428" cy="57194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r>
            <a:rPr lang="en-US" sz="1200" kern="1200" dirty="0"/>
            <a:t>Year in current role</a:t>
          </a:r>
        </a:p>
      </dsp:txBody>
      <dsp:txXfrm>
        <a:off x="39093" y="2087790"/>
        <a:ext cx="816428" cy="571948"/>
      </dsp:txXfrm>
    </dsp:sp>
    <dsp:sp modelId="{0BA90D4A-A3D5-4800-B8C0-436B048CDD58}">
      <dsp:nvSpPr>
        <dsp:cNvPr id="0" name=""/>
        <dsp:cNvSpPr/>
      </dsp:nvSpPr>
      <dsp:spPr>
        <a:xfrm>
          <a:off x="792406" y="1272932"/>
          <a:ext cx="785027" cy="785027"/>
        </a:xfrm>
        <a:prstGeom prst="ellipse">
          <a:avLst/>
        </a:prstGeom>
        <a:solidFill>
          <a:srgbClr val="FFC000">
            <a:alpha val="50000"/>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sp>
    <dsp:sp modelId="{3F742035-AA45-4044-99CC-E1639DF85584}">
      <dsp:nvSpPr>
        <dsp:cNvPr id="0" name=""/>
        <dsp:cNvSpPr/>
      </dsp:nvSpPr>
      <dsp:spPr>
        <a:xfrm>
          <a:off x="-86510" y="1112113"/>
          <a:ext cx="816428" cy="57194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r>
            <a:rPr lang="en-US" sz="1200" kern="1200" dirty="0"/>
            <a:t>Department</a:t>
          </a:r>
        </a:p>
      </dsp:txBody>
      <dsp:txXfrm>
        <a:off x="-86510" y="1112113"/>
        <a:ext cx="816428" cy="571948"/>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FDA8EA-7831-4BFD-9514-F05F2AEA0378}" type="datetimeFigureOut">
              <a:rPr lang="en-US" smtClean="0"/>
              <a:t>11/20/2020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AD004D-2F99-4254-89B9-9B4EDAEB65F6}" type="slidenum">
              <a:rPr lang="en-US" smtClean="0"/>
              <a:t>‹#›</a:t>
            </a:fld>
            <a:endParaRPr lang="en-US"/>
          </a:p>
        </p:txBody>
      </p:sp>
    </p:spTree>
    <p:extLst>
      <p:ext uri="{BB962C8B-B14F-4D97-AF65-F5344CB8AC3E}">
        <p14:creationId xmlns:p14="http://schemas.microsoft.com/office/powerpoint/2010/main" val="38038318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Good morning everyone, my name is Mohammad Bakir, and I am here to talk about my Employee Attrition predicting model.  Lets start with why is employee attrition important.</a:t>
            </a:r>
          </a:p>
        </p:txBody>
      </p:sp>
      <p:sp>
        <p:nvSpPr>
          <p:cNvPr id="4" name="Slide Number Placeholder 3"/>
          <p:cNvSpPr>
            <a:spLocks noGrp="1"/>
          </p:cNvSpPr>
          <p:nvPr>
            <p:ph type="sldNum" sz="quarter" idx="5"/>
          </p:nvPr>
        </p:nvSpPr>
        <p:spPr/>
        <p:txBody>
          <a:bodyPr/>
          <a:lstStyle/>
          <a:p>
            <a:fld id="{92AD004D-2F99-4254-89B9-9B4EDAEB65F6}" type="slidenum">
              <a:rPr lang="en-US" smtClean="0"/>
              <a:t>1</a:t>
            </a:fld>
            <a:endParaRPr lang="en-US"/>
          </a:p>
        </p:txBody>
      </p:sp>
    </p:spTree>
    <p:extLst>
      <p:ext uri="{BB962C8B-B14F-4D97-AF65-F5344CB8AC3E}">
        <p14:creationId xmlns:p14="http://schemas.microsoft.com/office/powerpoint/2010/main" val="11360426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order to attack this problem and to develop my product, my approach was to first collect employee attrition data. This data was obtained from Kaggle</a:t>
            </a:r>
          </a:p>
        </p:txBody>
      </p:sp>
      <p:sp>
        <p:nvSpPr>
          <p:cNvPr id="4" name="Slide Number Placeholder 3"/>
          <p:cNvSpPr>
            <a:spLocks noGrp="1"/>
          </p:cNvSpPr>
          <p:nvPr>
            <p:ph type="sldNum" sz="quarter" idx="5"/>
          </p:nvPr>
        </p:nvSpPr>
        <p:spPr/>
        <p:txBody>
          <a:bodyPr/>
          <a:lstStyle/>
          <a:p>
            <a:fld id="{B2F65AF1-01A1-460E-B997-14238476D5D1}" type="slidenum">
              <a:rPr lang="en-US" smtClean="0"/>
              <a:t>8</a:t>
            </a:fld>
            <a:endParaRPr lang="en-US"/>
          </a:p>
        </p:txBody>
      </p:sp>
    </p:spTree>
    <p:extLst>
      <p:ext uri="{BB962C8B-B14F-4D97-AF65-F5344CB8AC3E}">
        <p14:creationId xmlns:p14="http://schemas.microsoft.com/office/powerpoint/2010/main" val="18462169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 chose a data set developed by IBM data scientist, the data contained over 35 employee feature categories to which I reduced down to 20 comprehensive categories.</a:t>
            </a:r>
          </a:p>
          <a:p>
            <a:pPr marL="0" lvl="0" indent="0" algn="l" rtl="0">
              <a:spcBef>
                <a:spcPts val="0"/>
              </a:spcBef>
              <a:spcAft>
                <a:spcPts val="0"/>
              </a:spcAft>
              <a:buNone/>
            </a:pPr>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I transformed a few features to follow a uniform normal distribution, one hot encoded categorical value representations and standardized data using feature scaling.  </a:t>
            </a:r>
            <a:endParaRPr lang="en-US" dirty="0"/>
          </a:p>
        </p:txBody>
      </p:sp>
      <p:sp>
        <p:nvSpPr>
          <p:cNvPr id="4" name="Slide Number Placeholder 3"/>
          <p:cNvSpPr>
            <a:spLocks noGrp="1"/>
          </p:cNvSpPr>
          <p:nvPr>
            <p:ph type="sldNum" sz="quarter" idx="5"/>
          </p:nvPr>
        </p:nvSpPr>
        <p:spPr/>
        <p:txBody>
          <a:bodyPr/>
          <a:lstStyle/>
          <a:p>
            <a:fld id="{92AD004D-2F99-4254-89B9-9B4EDAEB65F6}" type="slidenum">
              <a:rPr lang="en-US" smtClean="0"/>
              <a:t>10</a:t>
            </a:fld>
            <a:endParaRPr lang="en-US"/>
          </a:p>
        </p:txBody>
      </p:sp>
    </p:spTree>
    <p:extLst>
      <p:ext uri="{BB962C8B-B14F-4D97-AF65-F5344CB8AC3E}">
        <p14:creationId xmlns:p14="http://schemas.microsoft.com/office/powerpoint/2010/main" val="9814188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I transformed a few features to follow a uniform normal distribution, one hot encoded categorical value representations and standardized data using feature scaling.  </a:t>
            </a:r>
            <a:endParaRPr lang="en-US" dirty="0"/>
          </a:p>
        </p:txBody>
      </p:sp>
      <p:sp>
        <p:nvSpPr>
          <p:cNvPr id="4" name="Slide Number Placeholder 3"/>
          <p:cNvSpPr>
            <a:spLocks noGrp="1"/>
          </p:cNvSpPr>
          <p:nvPr>
            <p:ph type="sldNum" sz="quarter" idx="5"/>
          </p:nvPr>
        </p:nvSpPr>
        <p:spPr/>
        <p:txBody>
          <a:bodyPr/>
          <a:lstStyle/>
          <a:p>
            <a:fld id="{92AD004D-2F99-4254-89B9-9B4EDAEB65F6}" type="slidenum">
              <a:rPr lang="en-US" smtClean="0"/>
              <a:t>11</a:t>
            </a:fld>
            <a:endParaRPr lang="en-US"/>
          </a:p>
        </p:txBody>
      </p:sp>
    </p:spTree>
    <p:extLst>
      <p:ext uri="{BB962C8B-B14F-4D97-AF65-F5344CB8AC3E}">
        <p14:creationId xmlns:p14="http://schemas.microsoft.com/office/powerpoint/2010/main" val="11826548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I transformed a few features to follow a uniform normal distribution, one hot encoded categorical value representations and standardized data using feature scaling.  </a:t>
            </a:r>
            <a:endParaRPr lang="en-US" dirty="0"/>
          </a:p>
        </p:txBody>
      </p:sp>
      <p:sp>
        <p:nvSpPr>
          <p:cNvPr id="4" name="Slide Number Placeholder 3"/>
          <p:cNvSpPr>
            <a:spLocks noGrp="1"/>
          </p:cNvSpPr>
          <p:nvPr>
            <p:ph type="sldNum" sz="quarter" idx="5"/>
          </p:nvPr>
        </p:nvSpPr>
        <p:spPr/>
        <p:txBody>
          <a:bodyPr/>
          <a:lstStyle/>
          <a:p>
            <a:fld id="{92AD004D-2F99-4254-89B9-9B4EDAEB65F6}" type="slidenum">
              <a:rPr lang="en-US" smtClean="0"/>
              <a:t>12</a:t>
            </a:fld>
            <a:endParaRPr lang="en-US"/>
          </a:p>
        </p:txBody>
      </p:sp>
    </p:spTree>
    <p:extLst>
      <p:ext uri="{BB962C8B-B14F-4D97-AF65-F5344CB8AC3E}">
        <p14:creationId xmlns:p14="http://schemas.microsoft.com/office/powerpoint/2010/main" val="7127963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shows a graph of my top 10 features as predicted by model, with Monthly Income, Age, Years At Company, Distance from Home, and Total Working Years being the top 5. </a:t>
            </a:r>
          </a:p>
        </p:txBody>
      </p:sp>
      <p:sp>
        <p:nvSpPr>
          <p:cNvPr id="4" name="Slide Number Placeholder 3"/>
          <p:cNvSpPr>
            <a:spLocks noGrp="1"/>
          </p:cNvSpPr>
          <p:nvPr>
            <p:ph type="sldNum" sz="quarter" idx="5"/>
          </p:nvPr>
        </p:nvSpPr>
        <p:spPr/>
        <p:txBody>
          <a:bodyPr/>
          <a:lstStyle/>
          <a:p>
            <a:fld id="{92AD004D-2F99-4254-89B9-9B4EDAEB65F6}" type="slidenum">
              <a:rPr lang="en-US" smtClean="0"/>
              <a:t>13</a:t>
            </a:fld>
            <a:endParaRPr lang="en-US"/>
          </a:p>
        </p:txBody>
      </p:sp>
    </p:spTree>
    <p:extLst>
      <p:ext uri="{BB962C8B-B14F-4D97-AF65-F5344CB8AC3E}">
        <p14:creationId xmlns:p14="http://schemas.microsoft.com/office/powerpoint/2010/main" val="7463822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example of how this affects the bottom line. On average it takes 20% of entry level salary to replace a salaried employee, 50% of salary for mid-level position, and %125 for senior level positions. </a:t>
            </a:r>
          </a:p>
          <a:p>
            <a:r>
              <a:rPr lang="en-US" dirty="0"/>
              <a:t> If we take all low salary employees who left, 200 of them and calculate the total cost of replacing them, that is between $475,000 on the low end upwards to 3 and a half million dollars on the high end. </a:t>
            </a:r>
          </a:p>
          <a:p>
            <a:endParaRPr lang="en-US" dirty="0"/>
          </a:p>
          <a:p>
            <a:r>
              <a:rPr lang="en-US" dirty="0"/>
              <a:t>It’s important that your organization identifies employees who are leaving in order to potential reduce the financial impact on your companies bottom line. Let’s talk about how my product can help you reduced employee attrition. </a:t>
            </a:r>
          </a:p>
          <a:p>
            <a:endParaRPr lang="en-US" dirty="0"/>
          </a:p>
          <a:p>
            <a:endParaRPr lang="en-US" dirty="0"/>
          </a:p>
        </p:txBody>
      </p:sp>
      <p:sp>
        <p:nvSpPr>
          <p:cNvPr id="4" name="Slide Number Placeholder 3"/>
          <p:cNvSpPr>
            <a:spLocks noGrp="1"/>
          </p:cNvSpPr>
          <p:nvPr>
            <p:ph type="sldNum" sz="quarter" idx="5"/>
          </p:nvPr>
        </p:nvSpPr>
        <p:spPr/>
        <p:txBody>
          <a:bodyPr/>
          <a:lstStyle/>
          <a:p>
            <a:fld id="{92AD004D-2F99-4254-89B9-9B4EDAEB65F6}" type="slidenum">
              <a:rPr lang="en-US" smtClean="0"/>
              <a:t>14</a:t>
            </a:fld>
            <a:endParaRPr lang="en-US"/>
          </a:p>
        </p:txBody>
      </p:sp>
    </p:spTree>
    <p:extLst>
      <p:ext uri="{BB962C8B-B14F-4D97-AF65-F5344CB8AC3E}">
        <p14:creationId xmlns:p14="http://schemas.microsoft.com/office/powerpoint/2010/main" val="7292375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5ABF4-8A18-4412-B0E8-DA05AA82804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4CE3A49-5D5C-4618-8098-CC195E09947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5EBB03D-99CF-4C18-9146-FC1C51DD6FD8}"/>
              </a:ext>
            </a:extLst>
          </p:cNvPr>
          <p:cNvSpPr>
            <a:spLocks noGrp="1"/>
          </p:cNvSpPr>
          <p:nvPr>
            <p:ph type="dt" sz="half" idx="10"/>
          </p:nvPr>
        </p:nvSpPr>
        <p:spPr/>
        <p:txBody>
          <a:bodyPr/>
          <a:lstStyle/>
          <a:p>
            <a:fld id="{48A87A34-81AB-432B-8DAE-1953F412C126}" type="datetimeFigureOut">
              <a:rPr lang="en-US" smtClean="0"/>
              <a:t>11/20/2020</a:t>
            </a:fld>
            <a:endParaRPr lang="en-US" dirty="0"/>
          </a:p>
        </p:txBody>
      </p:sp>
      <p:sp>
        <p:nvSpPr>
          <p:cNvPr id="5" name="Footer Placeholder 4">
            <a:extLst>
              <a:ext uri="{FF2B5EF4-FFF2-40B4-BE49-F238E27FC236}">
                <a16:creationId xmlns:a16="http://schemas.microsoft.com/office/drawing/2014/main" id="{DE1D3431-1665-4C5D-B445-B2F00FFFD79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A66BF4B-0455-426E-89F3-F8D6358C2CA0}"/>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015743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BB449-3C6D-4E29-B1A1-5BC7A3664D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1E4722A-79CB-4668-8753-EA435245184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F3252D-7C03-40BC-89CE-23FB6D8D219C}"/>
              </a:ext>
            </a:extLst>
          </p:cNvPr>
          <p:cNvSpPr>
            <a:spLocks noGrp="1"/>
          </p:cNvSpPr>
          <p:nvPr>
            <p:ph type="dt" sz="half" idx="10"/>
          </p:nvPr>
        </p:nvSpPr>
        <p:spPr/>
        <p:txBody>
          <a:bodyPr/>
          <a:lstStyle/>
          <a:p>
            <a:fld id="{48A87A34-81AB-432B-8DAE-1953F412C126}" type="datetimeFigureOut">
              <a:rPr lang="en-US" smtClean="0"/>
              <a:t>11/20/2020</a:t>
            </a:fld>
            <a:endParaRPr lang="en-US" dirty="0"/>
          </a:p>
        </p:txBody>
      </p:sp>
      <p:sp>
        <p:nvSpPr>
          <p:cNvPr id="5" name="Footer Placeholder 4">
            <a:extLst>
              <a:ext uri="{FF2B5EF4-FFF2-40B4-BE49-F238E27FC236}">
                <a16:creationId xmlns:a16="http://schemas.microsoft.com/office/drawing/2014/main" id="{BCA0526F-1653-4959-96D1-B63CBCD1F00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92F5851-F7DA-43FA-BA75-41B6501423F6}"/>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013592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182481B-2232-408A-9BFB-0417495BB72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1786006-7A76-4302-A1EC-5A8DE7A5E69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8E947C-EB45-4A34-AE9D-2BB309F80A53}"/>
              </a:ext>
            </a:extLst>
          </p:cNvPr>
          <p:cNvSpPr>
            <a:spLocks noGrp="1"/>
          </p:cNvSpPr>
          <p:nvPr>
            <p:ph type="dt" sz="half" idx="10"/>
          </p:nvPr>
        </p:nvSpPr>
        <p:spPr/>
        <p:txBody>
          <a:bodyPr/>
          <a:lstStyle/>
          <a:p>
            <a:fld id="{48A87A34-81AB-432B-8DAE-1953F412C126}" type="datetimeFigureOut">
              <a:rPr lang="en-US" smtClean="0"/>
              <a:pPr/>
              <a:t>11/20/2020</a:t>
            </a:fld>
            <a:endParaRPr lang="en-US" dirty="0"/>
          </a:p>
        </p:txBody>
      </p:sp>
      <p:sp>
        <p:nvSpPr>
          <p:cNvPr id="5" name="Footer Placeholder 4">
            <a:extLst>
              <a:ext uri="{FF2B5EF4-FFF2-40B4-BE49-F238E27FC236}">
                <a16:creationId xmlns:a16="http://schemas.microsoft.com/office/drawing/2014/main" id="{EC645B3D-CC65-4EFC-B725-2848EF1DED6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AFB992F-7ADD-4E05-8DEE-60223DF3F820}"/>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736817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5ABF4-8A18-4412-B0E8-DA05AA82804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4CE3A49-5D5C-4618-8098-CC195E09947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5EBB03D-99CF-4C18-9146-FC1C51DD6FD8}"/>
              </a:ext>
            </a:extLst>
          </p:cNvPr>
          <p:cNvSpPr>
            <a:spLocks noGrp="1"/>
          </p:cNvSpPr>
          <p:nvPr>
            <p:ph type="dt" sz="half" idx="10"/>
          </p:nvPr>
        </p:nvSpPr>
        <p:spPr/>
        <p:txBody>
          <a:bodyPr/>
          <a:lstStyle/>
          <a:p>
            <a:fld id="{48A87A34-81AB-432B-8DAE-1953F412C126}" type="datetimeFigureOut">
              <a:rPr lang="en-US" smtClean="0"/>
              <a:t>11/20/2020</a:t>
            </a:fld>
            <a:endParaRPr lang="en-US" dirty="0"/>
          </a:p>
        </p:txBody>
      </p:sp>
      <p:sp>
        <p:nvSpPr>
          <p:cNvPr id="5" name="Footer Placeholder 4">
            <a:extLst>
              <a:ext uri="{FF2B5EF4-FFF2-40B4-BE49-F238E27FC236}">
                <a16:creationId xmlns:a16="http://schemas.microsoft.com/office/drawing/2014/main" id="{DE1D3431-1665-4C5D-B445-B2F00FFFD79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A66BF4B-0455-426E-89F3-F8D6358C2CA0}"/>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246599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E6DD1-5DE9-4F60-B066-D19E1D056A6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01866A-38ED-4EFD-B2AE-59CA59FC863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6C41225-3E57-4F3F-85C8-C8AAD5E84251}"/>
              </a:ext>
            </a:extLst>
          </p:cNvPr>
          <p:cNvSpPr>
            <a:spLocks noGrp="1"/>
          </p:cNvSpPr>
          <p:nvPr>
            <p:ph type="dt" sz="half" idx="10"/>
          </p:nvPr>
        </p:nvSpPr>
        <p:spPr/>
        <p:txBody>
          <a:bodyPr/>
          <a:lstStyle/>
          <a:p>
            <a:fld id="{48A87A34-81AB-432B-8DAE-1953F412C126}" type="datetimeFigureOut">
              <a:rPr lang="en-US" smtClean="0"/>
              <a:t>11/20/2020</a:t>
            </a:fld>
            <a:endParaRPr lang="en-US" dirty="0"/>
          </a:p>
        </p:txBody>
      </p:sp>
      <p:sp>
        <p:nvSpPr>
          <p:cNvPr id="5" name="Footer Placeholder 4">
            <a:extLst>
              <a:ext uri="{FF2B5EF4-FFF2-40B4-BE49-F238E27FC236}">
                <a16:creationId xmlns:a16="http://schemas.microsoft.com/office/drawing/2014/main" id="{7CE184A8-99F0-4E71-A3E0-4EF28C51B78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A7C3BD3-4576-4DCF-A198-20A20DB629B3}"/>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609569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866C5-9B3F-43A7-AD06-E1A4E0FCED6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9E9997E-CB36-4E66-A4DD-A41EF7968B5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644B1C7-4DF2-4695-B692-3E5E925CF7A1}"/>
              </a:ext>
            </a:extLst>
          </p:cNvPr>
          <p:cNvSpPr>
            <a:spLocks noGrp="1"/>
          </p:cNvSpPr>
          <p:nvPr>
            <p:ph type="dt" sz="half" idx="10"/>
          </p:nvPr>
        </p:nvSpPr>
        <p:spPr/>
        <p:txBody>
          <a:bodyPr/>
          <a:lstStyle/>
          <a:p>
            <a:fld id="{48A87A34-81AB-432B-8DAE-1953F412C126}" type="datetimeFigureOut">
              <a:rPr lang="en-US" smtClean="0"/>
              <a:pPr/>
              <a:t>11/20/2020</a:t>
            </a:fld>
            <a:endParaRPr lang="en-US" dirty="0"/>
          </a:p>
        </p:txBody>
      </p:sp>
      <p:sp>
        <p:nvSpPr>
          <p:cNvPr id="5" name="Footer Placeholder 4">
            <a:extLst>
              <a:ext uri="{FF2B5EF4-FFF2-40B4-BE49-F238E27FC236}">
                <a16:creationId xmlns:a16="http://schemas.microsoft.com/office/drawing/2014/main" id="{BCD8D820-6560-483E-95DE-DA83916C28B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93F0EB5-8CFD-4D9F-A37B-06FF38654FAF}"/>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751365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5C069-0747-4F68-8585-486E9638A06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7435FB9-CF4B-46D6-B07D-17A234FEEEC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1D89D8E-E6AF-46C4-96F7-3EAC2EE6326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22CC70C-AC11-44EF-86FD-CF3BC128B18C}"/>
              </a:ext>
            </a:extLst>
          </p:cNvPr>
          <p:cNvSpPr>
            <a:spLocks noGrp="1"/>
          </p:cNvSpPr>
          <p:nvPr>
            <p:ph type="dt" sz="half" idx="10"/>
          </p:nvPr>
        </p:nvSpPr>
        <p:spPr/>
        <p:txBody>
          <a:bodyPr/>
          <a:lstStyle/>
          <a:p>
            <a:fld id="{48A87A34-81AB-432B-8DAE-1953F412C126}" type="datetimeFigureOut">
              <a:rPr lang="en-US" smtClean="0"/>
              <a:t>11/20/2020</a:t>
            </a:fld>
            <a:endParaRPr lang="en-US" dirty="0"/>
          </a:p>
        </p:txBody>
      </p:sp>
      <p:sp>
        <p:nvSpPr>
          <p:cNvPr id="6" name="Footer Placeholder 5">
            <a:extLst>
              <a:ext uri="{FF2B5EF4-FFF2-40B4-BE49-F238E27FC236}">
                <a16:creationId xmlns:a16="http://schemas.microsoft.com/office/drawing/2014/main" id="{F06FF7CC-B568-4A01-8C61-A43FA303CF6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63B0B8C-946D-4229-8ACD-7F23EB4394F2}"/>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87856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FA73D-E451-404D-9109-BEEEB4A46CC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0AE3170-B784-4AEF-BEA2-89C4B7B3468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252C508-17F2-42F4-B22A-F40B9C4CBD2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B0EEF1F-D6E2-47A2-A969-C13B754AED9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EAD1CFD-48AD-4EAC-BDE1-15E289DBACE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ED2F4E4-599F-4D54-AA87-BB9C50EDED9F}"/>
              </a:ext>
            </a:extLst>
          </p:cNvPr>
          <p:cNvSpPr>
            <a:spLocks noGrp="1"/>
          </p:cNvSpPr>
          <p:nvPr>
            <p:ph type="dt" sz="half" idx="10"/>
          </p:nvPr>
        </p:nvSpPr>
        <p:spPr/>
        <p:txBody>
          <a:bodyPr/>
          <a:lstStyle/>
          <a:p>
            <a:fld id="{48A87A34-81AB-432B-8DAE-1953F412C126}" type="datetimeFigureOut">
              <a:rPr lang="en-US" smtClean="0"/>
              <a:t>11/20/2020</a:t>
            </a:fld>
            <a:endParaRPr lang="en-US" dirty="0"/>
          </a:p>
        </p:txBody>
      </p:sp>
      <p:sp>
        <p:nvSpPr>
          <p:cNvPr id="8" name="Footer Placeholder 7">
            <a:extLst>
              <a:ext uri="{FF2B5EF4-FFF2-40B4-BE49-F238E27FC236}">
                <a16:creationId xmlns:a16="http://schemas.microsoft.com/office/drawing/2014/main" id="{C5A216DA-BED4-4635-93D0-B52212965F9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4224EA5F-3CC3-4874-8A91-8177F07F4577}"/>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956554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C520F-7BA9-47BF-AA8B-8DE4779E627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8455DE8-5E3F-466D-9726-6674FEEFDB5B}"/>
              </a:ext>
            </a:extLst>
          </p:cNvPr>
          <p:cNvSpPr>
            <a:spLocks noGrp="1"/>
          </p:cNvSpPr>
          <p:nvPr>
            <p:ph type="dt" sz="half" idx="10"/>
          </p:nvPr>
        </p:nvSpPr>
        <p:spPr/>
        <p:txBody>
          <a:bodyPr/>
          <a:lstStyle/>
          <a:p>
            <a:fld id="{48A87A34-81AB-432B-8DAE-1953F412C126}" type="datetimeFigureOut">
              <a:rPr lang="en-US" smtClean="0"/>
              <a:t>11/20/2020</a:t>
            </a:fld>
            <a:endParaRPr lang="en-US" dirty="0"/>
          </a:p>
        </p:txBody>
      </p:sp>
      <p:sp>
        <p:nvSpPr>
          <p:cNvPr id="4" name="Footer Placeholder 3">
            <a:extLst>
              <a:ext uri="{FF2B5EF4-FFF2-40B4-BE49-F238E27FC236}">
                <a16:creationId xmlns:a16="http://schemas.microsoft.com/office/drawing/2014/main" id="{ECD1F9E3-A376-4878-A2DB-047100D0A3B7}"/>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207360A8-89CB-42BE-87FF-AE3BA24E1BB2}"/>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556967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C50BA68-FB7C-4EFF-AD2B-912CF18ED56D}"/>
              </a:ext>
            </a:extLst>
          </p:cNvPr>
          <p:cNvSpPr>
            <a:spLocks noGrp="1"/>
          </p:cNvSpPr>
          <p:nvPr>
            <p:ph type="dt" sz="half" idx="10"/>
          </p:nvPr>
        </p:nvSpPr>
        <p:spPr/>
        <p:txBody>
          <a:bodyPr/>
          <a:lstStyle/>
          <a:p>
            <a:fld id="{48A87A34-81AB-432B-8DAE-1953F412C126}" type="datetimeFigureOut">
              <a:rPr lang="en-US" smtClean="0"/>
              <a:t>11/20/2020</a:t>
            </a:fld>
            <a:endParaRPr lang="en-US" dirty="0"/>
          </a:p>
        </p:txBody>
      </p:sp>
      <p:sp>
        <p:nvSpPr>
          <p:cNvPr id="3" name="Footer Placeholder 2">
            <a:extLst>
              <a:ext uri="{FF2B5EF4-FFF2-40B4-BE49-F238E27FC236}">
                <a16:creationId xmlns:a16="http://schemas.microsoft.com/office/drawing/2014/main" id="{04F6A1CD-0D8A-4E98-B174-3E7DB5A451E7}"/>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9AA9360A-A179-4A46-9593-01F53258808E}"/>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979709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127F7-C9D9-4EB3-A6FB-6186CF0892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20D96AF-B113-434B-B4D8-0FA7F0FC19A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A0B392E-190C-4634-9113-6DCDD8CF08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3E17848-B8A7-4F51-8B25-F560AC6CA0EC}"/>
              </a:ext>
            </a:extLst>
          </p:cNvPr>
          <p:cNvSpPr>
            <a:spLocks noGrp="1"/>
          </p:cNvSpPr>
          <p:nvPr>
            <p:ph type="dt" sz="half" idx="10"/>
          </p:nvPr>
        </p:nvSpPr>
        <p:spPr/>
        <p:txBody>
          <a:bodyPr/>
          <a:lstStyle/>
          <a:p>
            <a:fld id="{48A87A34-81AB-432B-8DAE-1953F412C126}" type="datetimeFigureOut">
              <a:rPr lang="en-US" smtClean="0"/>
              <a:t>11/20/2020</a:t>
            </a:fld>
            <a:endParaRPr lang="en-US" dirty="0"/>
          </a:p>
        </p:txBody>
      </p:sp>
      <p:sp>
        <p:nvSpPr>
          <p:cNvPr id="6" name="Footer Placeholder 5">
            <a:extLst>
              <a:ext uri="{FF2B5EF4-FFF2-40B4-BE49-F238E27FC236}">
                <a16:creationId xmlns:a16="http://schemas.microsoft.com/office/drawing/2014/main" id="{498B1DAA-1708-4780-B6EF-E4570CA3629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AF4A599-A9FA-485B-8CB3-0E73B6084A14}"/>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2048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E6DD1-5DE9-4F60-B066-D19E1D056A6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01866A-38ED-4EFD-B2AE-59CA59FC863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6C41225-3E57-4F3F-85C8-C8AAD5E84251}"/>
              </a:ext>
            </a:extLst>
          </p:cNvPr>
          <p:cNvSpPr>
            <a:spLocks noGrp="1"/>
          </p:cNvSpPr>
          <p:nvPr>
            <p:ph type="dt" sz="half" idx="10"/>
          </p:nvPr>
        </p:nvSpPr>
        <p:spPr/>
        <p:txBody>
          <a:bodyPr/>
          <a:lstStyle/>
          <a:p>
            <a:fld id="{48A87A34-81AB-432B-8DAE-1953F412C126}" type="datetimeFigureOut">
              <a:rPr lang="en-US" smtClean="0"/>
              <a:t>11/20/2020</a:t>
            </a:fld>
            <a:endParaRPr lang="en-US" dirty="0"/>
          </a:p>
        </p:txBody>
      </p:sp>
      <p:sp>
        <p:nvSpPr>
          <p:cNvPr id="5" name="Footer Placeholder 4">
            <a:extLst>
              <a:ext uri="{FF2B5EF4-FFF2-40B4-BE49-F238E27FC236}">
                <a16:creationId xmlns:a16="http://schemas.microsoft.com/office/drawing/2014/main" id="{7CE184A8-99F0-4E71-A3E0-4EF28C51B78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A7C3BD3-4576-4DCF-A198-20A20DB629B3}"/>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32134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862C2-233D-4016-9479-E4F6652B131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4B0CA81-F68F-4B27-B036-3BF5FEF8B20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DCF4C9E-A41C-454F-9FF7-14124325F8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E0EF4CB-C89C-4826-8BCE-DC530EDFC99D}"/>
              </a:ext>
            </a:extLst>
          </p:cNvPr>
          <p:cNvSpPr>
            <a:spLocks noGrp="1"/>
          </p:cNvSpPr>
          <p:nvPr>
            <p:ph type="dt" sz="half" idx="10"/>
          </p:nvPr>
        </p:nvSpPr>
        <p:spPr/>
        <p:txBody>
          <a:bodyPr/>
          <a:lstStyle/>
          <a:p>
            <a:fld id="{48A87A34-81AB-432B-8DAE-1953F412C126}" type="datetimeFigureOut">
              <a:rPr lang="en-US" smtClean="0"/>
              <a:t>11/20/2020</a:t>
            </a:fld>
            <a:endParaRPr lang="en-US" dirty="0"/>
          </a:p>
        </p:txBody>
      </p:sp>
      <p:sp>
        <p:nvSpPr>
          <p:cNvPr id="6" name="Footer Placeholder 5">
            <a:extLst>
              <a:ext uri="{FF2B5EF4-FFF2-40B4-BE49-F238E27FC236}">
                <a16:creationId xmlns:a16="http://schemas.microsoft.com/office/drawing/2014/main" id="{447FF7FA-5DDC-451C-AF3A-55318432752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7F91B7D-DFAF-4E27-86F0-9D7191AC9FB6}"/>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05173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BB449-3C6D-4E29-B1A1-5BC7A3664D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1E4722A-79CB-4668-8753-EA435245184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F3252D-7C03-40BC-89CE-23FB6D8D219C}"/>
              </a:ext>
            </a:extLst>
          </p:cNvPr>
          <p:cNvSpPr>
            <a:spLocks noGrp="1"/>
          </p:cNvSpPr>
          <p:nvPr>
            <p:ph type="dt" sz="half" idx="10"/>
          </p:nvPr>
        </p:nvSpPr>
        <p:spPr/>
        <p:txBody>
          <a:bodyPr/>
          <a:lstStyle/>
          <a:p>
            <a:fld id="{48A87A34-81AB-432B-8DAE-1953F412C126}" type="datetimeFigureOut">
              <a:rPr lang="en-US" smtClean="0"/>
              <a:t>11/20/2020</a:t>
            </a:fld>
            <a:endParaRPr lang="en-US" dirty="0"/>
          </a:p>
        </p:txBody>
      </p:sp>
      <p:sp>
        <p:nvSpPr>
          <p:cNvPr id="5" name="Footer Placeholder 4">
            <a:extLst>
              <a:ext uri="{FF2B5EF4-FFF2-40B4-BE49-F238E27FC236}">
                <a16:creationId xmlns:a16="http://schemas.microsoft.com/office/drawing/2014/main" id="{BCA0526F-1653-4959-96D1-B63CBCD1F00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92F5851-F7DA-43FA-BA75-41B6501423F6}"/>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4646237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182481B-2232-408A-9BFB-0417495BB72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1786006-7A76-4302-A1EC-5A8DE7A5E69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8E947C-EB45-4A34-AE9D-2BB309F80A53}"/>
              </a:ext>
            </a:extLst>
          </p:cNvPr>
          <p:cNvSpPr>
            <a:spLocks noGrp="1"/>
          </p:cNvSpPr>
          <p:nvPr>
            <p:ph type="dt" sz="half" idx="10"/>
          </p:nvPr>
        </p:nvSpPr>
        <p:spPr/>
        <p:txBody>
          <a:bodyPr/>
          <a:lstStyle/>
          <a:p>
            <a:fld id="{48A87A34-81AB-432B-8DAE-1953F412C126}" type="datetimeFigureOut">
              <a:rPr lang="en-US" smtClean="0"/>
              <a:pPr/>
              <a:t>11/20/2020</a:t>
            </a:fld>
            <a:endParaRPr lang="en-US" dirty="0"/>
          </a:p>
        </p:txBody>
      </p:sp>
      <p:sp>
        <p:nvSpPr>
          <p:cNvPr id="5" name="Footer Placeholder 4">
            <a:extLst>
              <a:ext uri="{FF2B5EF4-FFF2-40B4-BE49-F238E27FC236}">
                <a16:creationId xmlns:a16="http://schemas.microsoft.com/office/drawing/2014/main" id="{EC645B3D-CC65-4EFC-B725-2848EF1DED6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AFB992F-7ADD-4E05-8DEE-60223DF3F820}"/>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05426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866C5-9B3F-43A7-AD06-E1A4E0FCED6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9E9997E-CB36-4E66-A4DD-A41EF7968B5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644B1C7-4DF2-4695-B692-3E5E925CF7A1}"/>
              </a:ext>
            </a:extLst>
          </p:cNvPr>
          <p:cNvSpPr>
            <a:spLocks noGrp="1"/>
          </p:cNvSpPr>
          <p:nvPr>
            <p:ph type="dt" sz="half" idx="10"/>
          </p:nvPr>
        </p:nvSpPr>
        <p:spPr/>
        <p:txBody>
          <a:bodyPr/>
          <a:lstStyle/>
          <a:p>
            <a:fld id="{48A87A34-81AB-432B-8DAE-1953F412C126}" type="datetimeFigureOut">
              <a:rPr lang="en-US" smtClean="0"/>
              <a:pPr/>
              <a:t>11/20/2020</a:t>
            </a:fld>
            <a:endParaRPr lang="en-US" dirty="0"/>
          </a:p>
        </p:txBody>
      </p:sp>
      <p:sp>
        <p:nvSpPr>
          <p:cNvPr id="5" name="Footer Placeholder 4">
            <a:extLst>
              <a:ext uri="{FF2B5EF4-FFF2-40B4-BE49-F238E27FC236}">
                <a16:creationId xmlns:a16="http://schemas.microsoft.com/office/drawing/2014/main" id="{BCD8D820-6560-483E-95DE-DA83916C28B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93F0EB5-8CFD-4D9F-A37B-06FF38654FAF}"/>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665266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5C069-0747-4F68-8585-486E9638A06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7435FB9-CF4B-46D6-B07D-17A234FEEEC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1D89D8E-E6AF-46C4-96F7-3EAC2EE6326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22CC70C-AC11-44EF-86FD-CF3BC128B18C}"/>
              </a:ext>
            </a:extLst>
          </p:cNvPr>
          <p:cNvSpPr>
            <a:spLocks noGrp="1"/>
          </p:cNvSpPr>
          <p:nvPr>
            <p:ph type="dt" sz="half" idx="10"/>
          </p:nvPr>
        </p:nvSpPr>
        <p:spPr/>
        <p:txBody>
          <a:bodyPr/>
          <a:lstStyle/>
          <a:p>
            <a:fld id="{48A87A34-81AB-432B-8DAE-1953F412C126}" type="datetimeFigureOut">
              <a:rPr lang="en-US" smtClean="0"/>
              <a:t>11/20/2020</a:t>
            </a:fld>
            <a:endParaRPr lang="en-US" dirty="0"/>
          </a:p>
        </p:txBody>
      </p:sp>
      <p:sp>
        <p:nvSpPr>
          <p:cNvPr id="6" name="Footer Placeholder 5">
            <a:extLst>
              <a:ext uri="{FF2B5EF4-FFF2-40B4-BE49-F238E27FC236}">
                <a16:creationId xmlns:a16="http://schemas.microsoft.com/office/drawing/2014/main" id="{F06FF7CC-B568-4A01-8C61-A43FA303CF6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63B0B8C-946D-4229-8ACD-7F23EB4394F2}"/>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52423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FA73D-E451-404D-9109-BEEEB4A46CC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0AE3170-B784-4AEF-BEA2-89C4B7B3468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252C508-17F2-42F4-B22A-F40B9C4CBD2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B0EEF1F-D6E2-47A2-A969-C13B754AED9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EAD1CFD-48AD-4EAC-BDE1-15E289DBACE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ED2F4E4-599F-4D54-AA87-BB9C50EDED9F}"/>
              </a:ext>
            </a:extLst>
          </p:cNvPr>
          <p:cNvSpPr>
            <a:spLocks noGrp="1"/>
          </p:cNvSpPr>
          <p:nvPr>
            <p:ph type="dt" sz="half" idx="10"/>
          </p:nvPr>
        </p:nvSpPr>
        <p:spPr/>
        <p:txBody>
          <a:bodyPr/>
          <a:lstStyle/>
          <a:p>
            <a:fld id="{48A87A34-81AB-432B-8DAE-1953F412C126}" type="datetimeFigureOut">
              <a:rPr lang="en-US" smtClean="0"/>
              <a:t>11/20/2020</a:t>
            </a:fld>
            <a:endParaRPr lang="en-US" dirty="0"/>
          </a:p>
        </p:txBody>
      </p:sp>
      <p:sp>
        <p:nvSpPr>
          <p:cNvPr id="8" name="Footer Placeholder 7">
            <a:extLst>
              <a:ext uri="{FF2B5EF4-FFF2-40B4-BE49-F238E27FC236}">
                <a16:creationId xmlns:a16="http://schemas.microsoft.com/office/drawing/2014/main" id="{C5A216DA-BED4-4635-93D0-B52212965F9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4224EA5F-3CC3-4874-8A91-8177F07F4577}"/>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107921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C520F-7BA9-47BF-AA8B-8DE4779E627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8455DE8-5E3F-466D-9726-6674FEEFDB5B}"/>
              </a:ext>
            </a:extLst>
          </p:cNvPr>
          <p:cNvSpPr>
            <a:spLocks noGrp="1"/>
          </p:cNvSpPr>
          <p:nvPr>
            <p:ph type="dt" sz="half" idx="10"/>
          </p:nvPr>
        </p:nvSpPr>
        <p:spPr/>
        <p:txBody>
          <a:bodyPr/>
          <a:lstStyle/>
          <a:p>
            <a:fld id="{48A87A34-81AB-432B-8DAE-1953F412C126}" type="datetimeFigureOut">
              <a:rPr lang="en-US" smtClean="0"/>
              <a:t>11/20/2020</a:t>
            </a:fld>
            <a:endParaRPr lang="en-US" dirty="0"/>
          </a:p>
        </p:txBody>
      </p:sp>
      <p:sp>
        <p:nvSpPr>
          <p:cNvPr id="4" name="Footer Placeholder 3">
            <a:extLst>
              <a:ext uri="{FF2B5EF4-FFF2-40B4-BE49-F238E27FC236}">
                <a16:creationId xmlns:a16="http://schemas.microsoft.com/office/drawing/2014/main" id="{ECD1F9E3-A376-4878-A2DB-047100D0A3B7}"/>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207360A8-89CB-42BE-87FF-AE3BA24E1BB2}"/>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886440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C50BA68-FB7C-4EFF-AD2B-912CF18ED56D}"/>
              </a:ext>
            </a:extLst>
          </p:cNvPr>
          <p:cNvSpPr>
            <a:spLocks noGrp="1"/>
          </p:cNvSpPr>
          <p:nvPr>
            <p:ph type="dt" sz="half" idx="10"/>
          </p:nvPr>
        </p:nvSpPr>
        <p:spPr/>
        <p:txBody>
          <a:bodyPr/>
          <a:lstStyle/>
          <a:p>
            <a:fld id="{48A87A34-81AB-432B-8DAE-1953F412C126}" type="datetimeFigureOut">
              <a:rPr lang="en-US" smtClean="0"/>
              <a:t>11/20/2020</a:t>
            </a:fld>
            <a:endParaRPr lang="en-US" dirty="0"/>
          </a:p>
        </p:txBody>
      </p:sp>
      <p:sp>
        <p:nvSpPr>
          <p:cNvPr id="3" name="Footer Placeholder 2">
            <a:extLst>
              <a:ext uri="{FF2B5EF4-FFF2-40B4-BE49-F238E27FC236}">
                <a16:creationId xmlns:a16="http://schemas.microsoft.com/office/drawing/2014/main" id="{04F6A1CD-0D8A-4E98-B174-3E7DB5A451E7}"/>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9AA9360A-A179-4A46-9593-01F53258808E}"/>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462842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127F7-C9D9-4EB3-A6FB-6186CF0892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20D96AF-B113-434B-B4D8-0FA7F0FC19A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A0B392E-190C-4634-9113-6DCDD8CF08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3E17848-B8A7-4F51-8B25-F560AC6CA0EC}"/>
              </a:ext>
            </a:extLst>
          </p:cNvPr>
          <p:cNvSpPr>
            <a:spLocks noGrp="1"/>
          </p:cNvSpPr>
          <p:nvPr>
            <p:ph type="dt" sz="half" idx="10"/>
          </p:nvPr>
        </p:nvSpPr>
        <p:spPr/>
        <p:txBody>
          <a:bodyPr/>
          <a:lstStyle/>
          <a:p>
            <a:fld id="{48A87A34-81AB-432B-8DAE-1953F412C126}" type="datetimeFigureOut">
              <a:rPr lang="en-US" smtClean="0"/>
              <a:t>11/20/2020</a:t>
            </a:fld>
            <a:endParaRPr lang="en-US" dirty="0"/>
          </a:p>
        </p:txBody>
      </p:sp>
      <p:sp>
        <p:nvSpPr>
          <p:cNvPr id="6" name="Footer Placeholder 5">
            <a:extLst>
              <a:ext uri="{FF2B5EF4-FFF2-40B4-BE49-F238E27FC236}">
                <a16:creationId xmlns:a16="http://schemas.microsoft.com/office/drawing/2014/main" id="{498B1DAA-1708-4780-B6EF-E4570CA3629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AF4A599-A9FA-485B-8CB3-0E73B6084A14}"/>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128211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862C2-233D-4016-9479-E4F6652B131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4B0CA81-F68F-4B27-B036-3BF5FEF8B20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DCF4C9E-A41C-454F-9FF7-14124325F8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E0EF4CB-C89C-4826-8BCE-DC530EDFC99D}"/>
              </a:ext>
            </a:extLst>
          </p:cNvPr>
          <p:cNvSpPr>
            <a:spLocks noGrp="1"/>
          </p:cNvSpPr>
          <p:nvPr>
            <p:ph type="dt" sz="half" idx="10"/>
          </p:nvPr>
        </p:nvSpPr>
        <p:spPr/>
        <p:txBody>
          <a:bodyPr/>
          <a:lstStyle/>
          <a:p>
            <a:fld id="{48A87A34-81AB-432B-8DAE-1953F412C126}" type="datetimeFigureOut">
              <a:rPr lang="en-US" smtClean="0"/>
              <a:t>11/20/2020</a:t>
            </a:fld>
            <a:endParaRPr lang="en-US" dirty="0"/>
          </a:p>
        </p:txBody>
      </p:sp>
      <p:sp>
        <p:nvSpPr>
          <p:cNvPr id="6" name="Footer Placeholder 5">
            <a:extLst>
              <a:ext uri="{FF2B5EF4-FFF2-40B4-BE49-F238E27FC236}">
                <a16:creationId xmlns:a16="http://schemas.microsoft.com/office/drawing/2014/main" id="{447FF7FA-5DDC-451C-AF3A-55318432752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7F91B7D-DFAF-4E27-86F0-9D7191AC9FB6}"/>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756302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175AE69-97B4-455E-9EA3-EC9BEDF771C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5E51B17-D4E5-4C89-8A1E-EF4906176CA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5170E7-F279-45E1-9FCC-DB7CD6F8A0C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A87A34-81AB-432B-8DAE-1953F412C126}" type="datetimeFigureOut">
              <a:rPr lang="en-US" smtClean="0"/>
              <a:pPr/>
              <a:t>11/20/2020</a:t>
            </a:fld>
            <a:endParaRPr lang="en-US" dirty="0"/>
          </a:p>
        </p:txBody>
      </p:sp>
      <p:sp>
        <p:nvSpPr>
          <p:cNvPr id="5" name="Footer Placeholder 4">
            <a:extLst>
              <a:ext uri="{FF2B5EF4-FFF2-40B4-BE49-F238E27FC236}">
                <a16:creationId xmlns:a16="http://schemas.microsoft.com/office/drawing/2014/main" id="{16648A13-C818-4339-9521-1DD7E1E482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EA49A5CA-FF60-4D2D-85DA-93A48CF6AB4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907880932"/>
      </p:ext>
    </p:extLst>
  </p:cSld>
  <p:clrMap bg1="lt1" tx1="dk1" bg2="lt2" tx2="dk2" accent1="accent1" accent2="accent2" accent3="accent3" accent4="accent4" accent5="accent5" accent6="accent6" hlink="hlink" folHlink="folHlink"/>
  <p:sldLayoutIdLst>
    <p:sldLayoutId id="2147483934" r:id="rId1"/>
    <p:sldLayoutId id="2147483935" r:id="rId2"/>
    <p:sldLayoutId id="2147483936" r:id="rId3"/>
    <p:sldLayoutId id="2147483937" r:id="rId4"/>
    <p:sldLayoutId id="2147483938" r:id="rId5"/>
    <p:sldLayoutId id="2147483939" r:id="rId6"/>
    <p:sldLayoutId id="2147483940" r:id="rId7"/>
    <p:sldLayoutId id="2147483941" r:id="rId8"/>
    <p:sldLayoutId id="2147483942" r:id="rId9"/>
    <p:sldLayoutId id="2147483943" r:id="rId10"/>
    <p:sldLayoutId id="214748394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175AE69-97B4-455E-9EA3-EC9BEDF771C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5E51B17-D4E5-4C89-8A1E-EF4906176CA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5170E7-F279-45E1-9FCC-DB7CD6F8A0C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A87A34-81AB-432B-8DAE-1953F412C126}" type="datetimeFigureOut">
              <a:rPr lang="en-US" smtClean="0"/>
              <a:pPr/>
              <a:t>11/20/2020</a:t>
            </a:fld>
            <a:endParaRPr lang="en-US" dirty="0"/>
          </a:p>
        </p:txBody>
      </p:sp>
      <p:sp>
        <p:nvSpPr>
          <p:cNvPr id="5" name="Footer Placeholder 4">
            <a:extLst>
              <a:ext uri="{FF2B5EF4-FFF2-40B4-BE49-F238E27FC236}">
                <a16:creationId xmlns:a16="http://schemas.microsoft.com/office/drawing/2014/main" id="{16648A13-C818-4339-9521-1DD7E1E482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EA49A5CA-FF60-4D2D-85DA-93A48CF6AB4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773108245"/>
      </p:ext>
    </p:extLst>
  </p:cSld>
  <p:clrMap bg1="lt1" tx1="dk1" bg2="lt2" tx2="dk2" accent1="accent1" accent2="accent2" accent3="accent3" accent4="accent4" accent5="accent5" accent6="accent6" hlink="hlink" folHlink="folHlink"/>
  <p:sldLayoutIdLst>
    <p:sldLayoutId id="2147483958" r:id="rId1"/>
    <p:sldLayoutId id="2147483959" r:id="rId2"/>
    <p:sldLayoutId id="2147483960" r:id="rId3"/>
    <p:sldLayoutId id="2147483961" r:id="rId4"/>
    <p:sldLayoutId id="2147483962" r:id="rId5"/>
    <p:sldLayoutId id="2147483963" r:id="rId6"/>
    <p:sldLayoutId id="2147483964" r:id="rId7"/>
    <p:sldLayoutId id="2147483965" r:id="rId8"/>
    <p:sldLayoutId id="2147483966" r:id="rId9"/>
    <p:sldLayoutId id="2147483967" r:id="rId10"/>
    <p:sldLayoutId id="214748396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microsoft.com/office/2007/relationships/hdphoto" Target="../media/hdphoto1.wdp"/><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4.xml"/><Relationship Id="rId1" Type="http://schemas.openxmlformats.org/officeDocument/2006/relationships/slideLayout" Target="../slideLayouts/slideLayout13.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image" Target="../media/image17.svg"/></Relationships>
</file>

<file path=ppt/slides/_rels/slide13.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18.png"/><Relationship Id="rId7" Type="http://schemas.openxmlformats.org/officeDocument/2006/relationships/image" Target="../media/image27.png"/><Relationship Id="rId2" Type="http://schemas.openxmlformats.org/officeDocument/2006/relationships/notesSlide" Target="../notesSlides/notesSlide7.xml"/><Relationship Id="rId1" Type="http://schemas.openxmlformats.org/officeDocument/2006/relationships/slideLayout" Target="../slideLayouts/slideLayout15.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19.svg"/></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8.xml"/><Relationship Id="rId1" Type="http://schemas.openxmlformats.org/officeDocument/2006/relationships/slideLayout" Target="../slideLayouts/slideLayout15.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5.xml.rels><?xml version="1.0" encoding="UTF-8" standalone="yes"?>
<Relationships xmlns="http://schemas.openxmlformats.org/package/2006/relationships"><Relationship Id="rId2" Type="http://schemas.openxmlformats.org/officeDocument/2006/relationships/hyperlink" Target="Presentation_panuvat.pptx" TargetMode="Externa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4.png"/><Relationship Id="rId7"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1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9.png"/></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3.xml"/><Relationship Id="rId5" Type="http://schemas.openxmlformats.org/officeDocument/2006/relationships/image" Target="../media/image13.png"/><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17.xml"/><Relationship Id="rId4" Type="http://schemas.openxmlformats.org/officeDocument/2006/relationships/image" Target="../media/image15.sv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3000"/>
                <a:shade val="98000"/>
                <a:satMod val="150000"/>
                <a:lumMod val="102000"/>
              </a:schemeClr>
            </a:gs>
            <a:gs pos="50000">
              <a:schemeClr val="bg2">
                <a:tint val="98000"/>
                <a:shade val="90000"/>
                <a:satMod val="130000"/>
                <a:lumMod val="103000"/>
              </a:schemeClr>
            </a:gs>
            <a:gs pos="100000">
              <a:schemeClr val="bg2">
                <a:shade val="63000"/>
                <a:satMod val="120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13ED3-F54D-4A60-BFD0-134E5737F238}"/>
              </a:ext>
            </a:extLst>
          </p:cNvPr>
          <p:cNvSpPr>
            <a:spLocks noGrp="1"/>
          </p:cNvSpPr>
          <p:nvPr>
            <p:ph type="ctrTitle"/>
          </p:nvPr>
        </p:nvSpPr>
        <p:spPr>
          <a:xfrm>
            <a:off x="267221" y="817941"/>
            <a:ext cx="6098705" cy="5222117"/>
          </a:xfrm>
        </p:spPr>
        <p:txBody>
          <a:bodyPr anchor="ctr">
            <a:normAutofit/>
          </a:bodyPr>
          <a:lstStyle/>
          <a:p>
            <a:pPr algn="ctr"/>
            <a:r>
              <a:rPr lang="en-US" sz="5400" b="1" dirty="0">
                <a:latin typeface="Arial" panose="020B0604020202020204" pitchFamily="34" charset="0"/>
                <a:cs typeface="Arial" panose="020B0604020202020204" pitchFamily="34" charset="0"/>
              </a:rPr>
              <a:t>IBM employee</a:t>
            </a:r>
            <a:br>
              <a:rPr lang="en-US" sz="5400" b="1" dirty="0">
                <a:latin typeface="Arial" panose="020B0604020202020204" pitchFamily="34" charset="0"/>
                <a:cs typeface="Arial" panose="020B0604020202020204" pitchFamily="34" charset="0"/>
              </a:rPr>
            </a:br>
            <a:br>
              <a:rPr lang="en-US" sz="5400" b="1" dirty="0">
                <a:latin typeface="Arial" panose="020B0604020202020204" pitchFamily="34" charset="0"/>
                <a:cs typeface="Arial" panose="020B0604020202020204" pitchFamily="34" charset="0"/>
              </a:rPr>
            </a:br>
            <a:br>
              <a:rPr lang="en-US" sz="5400" b="1" dirty="0">
                <a:latin typeface="Arial" panose="020B0604020202020204" pitchFamily="34" charset="0"/>
                <a:cs typeface="Arial" panose="020B0604020202020204" pitchFamily="34" charset="0"/>
              </a:rPr>
            </a:br>
            <a:r>
              <a:rPr lang="en-US" sz="5400" b="1" dirty="0">
                <a:latin typeface="Arial" panose="020B0604020202020204" pitchFamily="34" charset="0"/>
                <a:cs typeface="Arial" panose="020B0604020202020204" pitchFamily="34" charset="0"/>
              </a:rPr>
              <a:t> data analytic </a:t>
            </a:r>
          </a:p>
        </p:txBody>
      </p:sp>
      <p:sp>
        <p:nvSpPr>
          <p:cNvPr id="3" name="Subtitle 2">
            <a:extLst>
              <a:ext uri="{FF2B5EF4-FFF2-40B4-BE49-F238E27FC236}">
                <a16:creationId xmlns:a16="http://schemas.microsoft.com/office/drawing/2014/main" id="{1F13E9C3-06DC-478E-9927-41C9AF971440}"/>
              </a:ext>
            </a:extLst>
          </p:cNvPr>
          <p:cNvSpPr>
            <a:spLocks noGrp="1"/>
          </p:cNvSpPr>
          <p:nvPr>
            <p:ph type="subTitle" idx="1"/>
          </p:nvPr>
        </p:nvSpPr>
        <p:spPr>
          <a:xfrm>
            <a:off x="5613013" y="3915052"/>
            <a:ext cx="6578987" cy="3459980"/>
          </a:xfrm>
        </p:spPr>
        <p:txBody>
          <a:bodyPr anchor="ctr">
            <a:normAutofit/>
          </a:bodyPr>
          <a:lstStyle/>
          <a:p>
            <a:r>
              <a:rPr lang="en-US" sz="3000" b="1" dirty="0">
                <a:latin typeface="Arial" panose="020B0604020202020204" pitchFamily="34" charset="0"/>
                <a:cs typeface="Arial" panose="020B0604020202020204" pitchFamily="34" charset="0"/>
              </a:rPr>
              <a:t>Presented by</a:t>
            </a:r>
          </a:p>
          <a:p>
            <a:r>
              <a:rPr lang="en-US" sz="3000" b="1" dirty="0" err="1">
                <a:latin typeface="Arial" panose="020B0604020202020204" pitchFamily="34" charset="0"/>
                <a:cs typeface="Arial" panose="020B0604020202020204" pitchFamily="34" charset="0"/>
              </a:rPr>
              <a:t>Panuvat</a:t>
            </a:r>
            <a:r>
              <a:rPr lang="en-US" sz="3000" b="1" dirty="0">
                <a:latin typeface="Arial" panose="020B0604020202020204" pitchFamily="34" charset="0"/>
                <a:cs typeface="Arial" panose="020B0604020202020204" pitchFamily="34" charset="0"/>
              </a:rPr>
              <a:t> </a:t>
            </a:r>
            <a:r>
              <a:rPr lang="en-US" sz="3000" b="1" dirty="0" err="1">
                <a:latin typeface="Arial" panose="020B0604020202020204" pitchFamily="34" charset="0"/>
                <a:cs typeface="Arial" panose="020B0604020202020204" pitchFamily="34" charset="0"/>
              </a:rPr>
              <a:t>Danvorapong</a:t>
            </a:r>
            <a:endParaRPr lang="en-US" sz="3000" b="1" dirty="0">
              <a:latin typeface="Arial" panose="020B0604020202020204" pitchFamily="34" charset="0"/>
              <a:cs typeface="Arial" panose="020B0604020202020204" pitchFamily="34" charset="0"/>
            </a:endParaRPr>
          </a:p>
        </p:txBody>
      </p:sp>
      <p:pic>
        <p:nvPicPr>
          <p:cNvPr id="2052" name="Picture 4" descr="IBM Thailand - Computer Company - 2,591 Photos | Facebook">
            <a:extLst>
              <a:ext uri="{FF2B5EF4-FFF2-40B4-BE49-F238E27FC236}">
                <a16:creationId xmlns:a16="http://schemas.microsoft.com/office/drawing/2014/main" id="{69620819-0B12-4D04-8E96-812558EDD9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1013" y="1843088"/>
            <a:ext cx="1914154" cy="879761"/>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Data Analytics Icon Png Png Image - Analytics Icon PNG – Stunning free  transparent png clipart images free download">
            <a:extLst>
              <a:ext uri="{FF2B5EF4-FFF2-40B4-BE49-F238E27FC236}">
                <a16:creationId xmlns:a16="http://schemas.microsoft.com/office/drawing/2014/main" id="{7D276981-EF4D-451B-9C3F-90D65D5597A1}"/>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backgroundRemoval t="5946" b="89730" l="9926" r="89706">
                        <a14:foregroundMark x1="62868" y1="5946" x2="62868" y2="5946"/>
                        <a14:foregroundMark x1="25735" y1="69730" x2="25735" y2="69730"/>
                        <a14:foregroundMark x1="32353" y1="65946" x2="32353" y2="65946"/>
                        <a14:foregroundMark x1="39706" y1="67568" x2="39706" y2="67568"/>
                        <a14:foregroundMark x1="46691" y1="67568" x2="46691" y2="67568"/>
                        <a14:foregroundMark x1="54779" y1="44865" x2="54779" y2="44865"/>
                        <a14:foregroundMark x1="62868" y1="38919" x2="62868" y2="38919"/>
                        <a14:foregroundMark x1="76471" y1="87568" x2="76471" y2="87568"/>
                      </a14:backgroundRemoval>
                    </a14:imgEffect>
                  </a14:imgLayer>
                </a14:imgProps>
              </a:ext>
              <a:ext uri="{28A0092B-C50C-407E-A947-70E740481C1C}">
                <a14:useLocalDpi xmlns:a14="http://schemas.microsoft.com/office/drawing/2010/main" val="0"/>
              </a:ext>
            </a:extLst>
          </a:blip>
          <a:srcRect/>
          <a:stretch>
            <a:fillRect/>
          </a:stretch>
        </p:blipFill>
        <p:spPr bwMode="auto">
          <a:xfrm>
            <a:off x="6602218" y="1711789"/>
            <a:ext cx="4600575" cy="31290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75005"/>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05160585-A9DE-4732-B89E-829AD968FB63}"/>
              </a:ext>
            </a:extLst>
          </p:cNvPr>
          <p:cNvSpPr>
            <a:spLocks noGrp="1"/>
          </p:cNvSpPr>
          <p:nvPr>
            <p:ph type="title"/>
          </p:nvPr>
        </p:nvSpPr>
        <p:spPr>
          <a:xfrm>
            <a:off x="538480" y="210721"/>
            <a:ext cx="11277599" cy="690789"/>
          </a:xfrm>
          <a:solidFill>
            <a:schemeClr val="bg1"/>
          </a:solidFill>
          <a:ln>
            <a:solidFill>
              <a:schemeClr val="tx1">
                <a:lumMod val="85000"/>
                <a:lumOff val="15000"/>
              </a:schemeClr>
            </a:solidFill>
          </a:ln>
        </p:spPr>
        <p:txBody>
          <a:bodyPr>
            <a:noAutofit/>
          </a:bodyPr>
          <a:lstStyle/>
          <a:p>
            <a:pPr algn="ctr"/>
            <a:r>
              <a:rPr lang="en-US" sz="2800" dirty="0">
                <a:latin typeface="Arial" panose="020B0604020202020204" pitchFamily="34" charset="0"/>
                <a:cs typeface="Arial" panose="020B0604020202020204" pitchFamily="34" charset="0"/>
              </a:rPr>
              <a:t>Visualize the relationship between indecent and dependent variable</a:t>
            </a:r>
          </a:p>
        </p:txBody>
      </p:sp>
      <p:pic>
        <p:nvPicPr>
          <p:cNvPr id="2" name="Picture 1">
            <a:extLst>
              <a:ext uri="{FF2B5EF4-FFF2-40B4-BE49-F238E27FC236}">
                <a16:creationId xmlns:a16="http://schemas.microsoft.com/office/drawing/2014/main" id="{23C25CE7-3278-4AE9-A912-F041A3195BF3}"/>
              </a:ext>
            </a:extLst>
          </p:cNvPr>
          <p:cNvPicPr>
            <a:picLocks noChangeAspect="1"/>
          </p:cNvPicPr>
          <p:nvPr/>
        </p:nvPicPr>
        <p:blipFill>
          <a:blip r:embed="rId3"/>
          <a:stretch>
            <a:fillRect/>
          </a:stretch>
        </p:blipFill>
        <p:spPr>
          <a:xfrm>
            <a:off x="230822" y="1175701"/>
            <a:ext cx="3088323" cy="2807019"/>
          </a:xfrm>
          <a:prstGeom prst="rect">
            <a:avLst/>
          </a:prstGeom>
          <a:ln>
            <a:solidFill>
              <a:schemeClr val="tx1"/>
            </a:solidFill>
          </a:ln>
        </p:spPr>
      </p:pic>
      <p:pic>
        <p:nvPicPr>
          <p:cNvPr id="3" name="Picture 2">
            <a:extLst>
              <a:ext uri="{FF2B5EF4-FFF2-40B4-BE49-F238E27FC236}">
                <a16:creationId xmlns:a16="http://schemas.microsoft.com/office/drawing/2014/main" id="{6877D661-26F6-4A71-BA63-B456B137005E}"/>
              </a:ext>
            </a:extLst>
          </p:cNvPr>
          <p:cNvPicPr>
            <a:picLocks noChangeAspect="1"/>
          </p:cNvPicPr>
          <p:nvPr/>
        </p:nvPicPr>
        <p:blipFill>
          <a:blip r:embed="rId4"/>
          <a:stretch>
            <a:fillRect/>
          </a:stretch>
        </p:blipFill>
        <p:spPr>
          <a:xfrm>
            <a:off x="3626803" y="1175701"/>
            <a:ext cx="8334375" cy="2807020"/>
          </a:xfrm>
          <a:prstGeom prst="rect">
            <a:avLst/>
          </a:prstGeom>
          <a:ln>
            <a:solidFill>
              <a:schemeClr val="tx1"/>
            </a:solidFill>
          </a:ln>
        </p:spPr>
      </p:pic>
      <p:pic>
        <p:nvPicPr>
          <p:cNvPr id="4" name="Picture 3">
            <a:extLst>
              <a:ext uri="{FF2B5EF4-FFF2-40B4-BE49-F238E27FC236}">
                <a16:creationId xmlns:a16="http://schemas.microsoft.com/office/drawing/2014/main" id="{52FAC903-CEB5-459A-B089-819C0943729D}"/>
              </a:ext>
            </a:extLst>
          </p:cNvPr>
          <p:cNvPicPr>
            <a:picLocks noChangeAspect="1"/>
          </p:cNvPicPr>
          <p:nvPr/>
        </p:nvPicPr>
        <p:blipFill>
          <a:blip r:embed="rId5"/>
          <a:stretch>
            <a:fillRect/>
          </a:stretch>
        </p:blipFill>
        <p:spPr>
          <a:xfrm>
            <a:off x="230822" y="4124960"/>
            <a:ext cx="3088323" cy="2611120"/>
          </a:xfrm>
          <a:prstGeom prst="rect">
            <a:avLst/>
          </a:prstGeom>
          <a:ln>
            <a:solidFill>
              <a:schemeClr val="tx1"/>
            </a:solidFill>
          </a:ln>
        </p:spPr>
      </p:pic>
      <p:pic>
        <p:nvPicPr>
          <p:cNvPr id="5" name="Picture 4">
            <a:extLst>
              <a:ext uri="{FF2B5EF4-FFF2-40B4-BE49-F238E27FC236}">
                <a16:creationId xmlns:a16="http://schemas.microsoft.com/office/drawing/2014/main" id="{D588F0EA-127C-47DD-AC01-709BB130E781}"/>
              </a:ext>
            </a:extLst>
          </p:cNvPr>
          <p:cNvPicPr>
            <a:picLocks noChangeAspect="1"/>
          </p:cNvPicPr>
          <p:nvPr/>
        </p:nvPicPr>
        <p:blipFill>
          <a:blip r:embed="rId6"/>
          <a:stretch>
            <a:fillRect/>
          </a:stretch>
        </p:blipFill>
        <p:spPr>
          <a:xfrm>
            <a:off x="3626803" y="4101145"/>
            <a:ext cx="3444557" cy="2611120"/>
          </a:xfrm>
          <a:prstGeom prst="rect">
            <a:avLst/>
          </a:prstGeom>
          <a:ln>
            <a:solidFill>
              <a:schemeClr val="tx1"/>
            </a:solidFill>
          </a:ln>
        </p:spPr>
      </p:pic>
      <p:pic>
        <p:nvPicPr>
          <p:cNvPr id="6" name="Picture 5">
            <a:extLst>
              <a:ext uri="{FF2B5EF4-FFF2-40B4-BE49-F238E27FC236}">
                <a16:creationId xmlns:a16="http://schemas.microsoft.com/office/drawing/2014/main" id="{659B0AC5-53DE-4314-B89D-700E607632E1}"/>
              </a:ext>
            </a:extLst>
          </p:cNvPr>
          <p:cNvPicPr>
            <a:picLocks noChangeAspect="1"/>
          </p:cNvPicPr>
          <p:nvPr/>
        </p:nvPicPr>
        <p:blipFill>
          <a:blip r:embed="rId7"/>
          <a:stretch>
            <a:fillRect/>
          </a:stretch>
        </p:blipFill>
        <p:spPr>
          <a:xfrm>
            <a:off x="7379018" y="4101145"/>
            <a:ext cx="4582160" cy="2611120"/>
          </a:xfrm>
          <a:prstGeom prst="rect">
            <a:avLst/>
          </a:prstGeom>
          <a:ln>
            <a:solidFill>
              <a:schemeClr val="tx1"/>
            </a:solidFill>
          </a:ln>
        </p:spPr>
      </p:pic>
    </p:spTree>
    <p:extLst>
      <p:ext uri="{BB962C8B-B14F-4D97-AF65-F5344CB8AC3E}">
        <p14:creationId xmlns:p14="http://schemas.microsoft.com/office/powerpoint/2010/main" val="32827848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05160585-A9DE-4732-B89E-829AD968FB63}"/>
              </a:ext>
            </a:extLst>
          </p:cNvPr>
          <p:cNvSpPr>
            <a:spLocks noGrp="1"/>
          </p:cNvSpPr>
          <p:nvPr>
            <p:ph type="title"/>
          </p:nvPr>
        </p:nvSpPr>
        <p:spPr>
          <a:xfrm>
            <a:off x="2000229" y="210721"/>
            <a:ext cx="8185316" cy="690789"/>
          </a:xfrm>
          <a:solidFill>
            <a:schemeClr val="bg1"/>
          </a:solidFill>
          <a:ln>
            <a:solidFill>
              <a:schemeClr val="tx1">
                <a:lumMod val="85000"/>
                <a:lumOff val="15000"/>
              </a:schemeClr>
            </a:solidFill>
          </a:ln>
        </p:spPr>
        <p:txBody>
          <a:bodyPr>
            <a:noAutofit/>
          </a:bodyPr>
          <a:lstStyle/>
          <a:p>
            <a:pPr algn="ctr"/>
            <a:r>
              <a:rPr lang="en-US" sz="4000" dirty="0">
                <a:latin typeface="Arial" panose="020B0604020202020204" pitchFamily="34" charset="0"/>
                <a:cs typeface="Arial" panose="020B0604020202020204" pitchFamily="34" charset="0"/>
              </a:rPr>
              <a:t>Feature Selection</a:t>
            </a:r>
          </a:p>
        </p:txBody>
      </p:sp>
      <p:sp>
        <p:nvSpPr>
          <p:cNvPr id="2" name="Rectangle: Rounded Corners 1">
            <a:extLst>
              <a:ext uri="{FF2B5EF4-FFF2-40B4-BE49-F238E27FC236}">
                <a16:creationId xmlns:a16="http://schemas.microsoft.com/office/drawing/2014/main" id="{5F4128B5-7481-43B7-B87D-366E34E93490}"/>
              </a:ext>
            </a:extLst>
          </p:cNvPr>
          <p:cNvSpPr/>
          <p:nvPr/>
        </p:nvSpPr>
        <p:spPr>
          <a:xfrm>
            <a:off x="731520" y="1717040"/>
            <a:ext cx="3119120" cy="41452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From 35 independent variable</a:t>
            </a:r>
          </a:p>
          <a:p>
            <a:pPr algn="ctr"/>
            <a:endParaRPr lang="en-US" sz="2400" dirty="0"/>
          </a:p>
          <a:p>
            <a:pPr algn="ctr"/>
            <a:endParaRPr lang="en-US" sz="2400" dirty="0"/>
          </a:p>
          <a:p>
            <a:pPr algn="ctr"/>
            <a:r>
              <a:rPr lang="en-US" sz="2400" dirty="0"/>
              <a:t>1 target variable (Attrition)</a:t>
            </a:r>
          </a:p>
        </p:txBody>
      </p:sp>
      <p:sp>
        <p:nvSpPr>
          <p:cNvPr id="3" name="Arrow: Right 2">
            <a:extLst>
              <a:ext uri="{FF2B5EF4-FFF2-40B4-BE49-F238E27FC236}">
                <a16:creationId xmlns:a16="http://schemas.microsoft.com/office/drawing/2014/main" id="{68D6A4B7-6A61-4668-8001-D2555794E07E}"/>
              </a:ext>
            </a:extLst>
          </p:cNvPr>
          <p:cNvSpPr/>
          <p:nvPr/>
        </p:nvSpPr>
        <p:spPr>
          <a:xfrm>
            <a:off x="4023360" y="2936240"/>
            <a:ext cx="416560" cy="12700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14950EE5-FF7B-4F3B-8169-00E8D91AF5B5}"/>
              </a:ext>
            </a:extLst>
          </p:cNvPr>
          <p:cNvSpPr/>
          <p:nvPr/>
        </p:nvSpPr>
        <p:spPr>
          <a:xfrm>
            <a:off x="4632962" y="1717040"/>
            <a:ext cx="3119120" cy="414528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400" dirty="0"/>
              <a:t>To 20 independent variable</a:t>
            </a:r>
          </a:p>
          <a:p>
            <a:pPr algn="ctr"/>
            <a:endParaRPr lang="en-US" sz="2400" dirty="0"/>
          </a:p>
          <a:p>
            <a:pPr algn="ctr"/>
            <a:endParaRPr lang="en-US" sz="2400" dirty="0"/>
          </a:p>
          <a:p>
            <a:pPr algn="ctr"/>
            <a:r>
              <a:rPr lang="en-US" sz="2400" dirty="0"/>
              <a:t>1 target variable (Attrition)</a:t>
            </a:r>
          </a:p>
        </p:txBody>
      </p:sp>
      <p:sp>
        <p:nvSpPr>
          <p:cNvPr id="6" name="Arrow: Right 5">
            <a:extLst>
              <a:ext uri="{FF2B5EF4-FFF2-40B4-BE49-F238E27FC236}">
                <a16:creationId xmlns:a16="http://schemas.microsoft.com/office/drawing/2014/main" id="{1F83721F-C198-4FBE-BA42-C860DF67EB44}"/>
              </a:ext>
            </a:extLst>
          </p:cNvPr>
          <p:cNvSpPr/>
          <p:nvPr/>
        </p:nvSpPr>
        <p:spPr>
          <a:xfrm>
            <a:off x="7945124" y="2936240"/>
            <a:ext cx="416560" cy="12700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B26D2454-8A0A-4669-ADBC-5AD93262F6E3}"/>
              </a:ext>
            </a:extLst>
          </p:cNvPr>
          <p:cNvSpPr/>
          <p:nvPr/>
        </p:nvSpPr>
        <p:spPr>
          <a:xfrm>
            <a:off x="8554726" y="1717040"/>
            <a:ext cx="3119120" cy="414528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a:t>After create dummy convert cat to int</a:t>
            </a:r>
          </a:p>
          <a:p>
            <a:pPr algn="ctr"/>
            <a:endParaRPr lang="en-US" sz="2400" dirty="0"/>
          </a:p>
          <a:p>
            <a:pPr algn="ctr"/>
            <a:r>
              <a:rPr lang="en-US" sz="2400" dirty="0"/>
              <a:t>38 columns (int)</a:t>
            </a:r>
          </a:p>
        </p:txBody>
      </p:sp>
    </p:spTree>
    <p:extLst>
      <p:ext uri="{BB962C8B-B14F-4D97-AF65-F5344CB8AC3E}">
        <p14:creationId xmlns:p14="http://schemas.microsoft.com/office/powerpoint/2010/main" val="16277145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5">
            <a:extLst>
              <a:ext uri="{FF2B5EF4-FFF2-40B4-BE49-F238E27FC236}">
                <a16:creationId xmlns:a16="http://schemas.microsoft.com/office/drawing/2014/main" id="{46507E60-41BB-4A55-BE7D-3CA9F032DFB8}"/>
              </a:ext>
            </a:extLst>
          </p:cNvPr>
          <p:cNvSpPr/>
          <p:nvPr/>
        </p:nvSpPr>
        <p:spPr>
          <a:xfrm>
            <a:off x="10759440" y="172773"/>
            <a:ext cx="1147461" cy="1147461"/>
          </a:xfrm>
          <a:prstGeom prst="ellipse">
            <a:avLst/>
          </a:prstGeom>
          <a:solidFill>
            <a:schemeClr val="tx1"/>
          </a:solidFill>
        </p:spPr>
        <p:style>
          <a:lnRef idx="0">
            <a:schemeClr val="lt1">
              <a:alpha val="0"/>
              <a:hueOff val="0"/>
              <a:satOff val="0"/>
              <a:lumOff val="0"/>
              <a:alphaOff val="0"/>
            </a:schemeClr>
          </a:lnRef>
          <a:fillRef idx="1">
            <a:scrgbClr r="0" g="0" b="0"/>
          </a:fillRef>
          <a:effectRef idx="0">
            <a:schemeClr val="accent3">
              <a:hueOff val="0"/>
              <a:satOff val="0"/>
              <a:lumOff val="0"/>
              <a:alphaOff val="0"/>
            </a:schemeClr>
          </a:effectRef>
          <a:fontRef idx="minor"/>
        </p:style>
        <p:txBody>
          <a:bodyPr/>
          <a:lstStyle/>
          <a:p>
            <a:r>
              <a:rPr lang="en-US" dirty="0"/>
              <a:t>A</a:t>
            </a:r>
          </a:p>
        </p:txBody>
      </p:sp>
      <p:sp>
        <p:nvSpPr>
          <p:cNvPr id="7" name="Rectangle 6" descr="Checkmark">
            <a:extLst>
              <a:ext uri="{FF2B5EF4-FFF2-40B4-BE49-F238E27FC236}">
                <a16:creationId xmlns:a16="http://schemas.microsoft.com/office/drawing/2014/main" id="{90E88935-4F59-4B80-8241-D3DEBA6CF179}"/>
              </a:ext>
            </a:extLst>
          </p:cNvPr>
          <p:cNvSpPr/>
          <p:nvPr/>
        </p:nvSpPr>
        <p:spPr>
          <a:xfrm>
            <a:off x="10906191" y="373531"/>
            <a:ext cx="805029" cy="805029"/>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sp>
        <p:nvSpPr>
          <p:cNvPr id="11" name="Title 1">
            <a:extLst>
              <a:ext uri="{FF2B5EF4-FFF2-40B4-BE49-F238E27FC236}">
                <a16:creationId xmlns:a16="http://schemas.microsoft.com/office/drawing/2014/main" id="{AB2A7B6A-DBBD-463A-8836-603BAC35DCCF}"/>
              </a:ext>
            </a:extLst>
          </p:cNvPr>
          <p:cNvSpPr txBox="1">
            <a:spLocks/>
          </p:cNvSpPr>
          <p:nvPr/>
        </p:nvSpPr>
        <p:spPr>
          <a:xfrm>
            <a:off x="198650" y="363378"/>
            <a:ext cx="10374086" cy="55060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500" b="1" dirty="0">
                <a:latin typeface="Arial" panose="020B0604020202020204" pitchFamily="34" charset="0"/>
                <a:cs typeface="Arial" panose="020B0604020202020204" pitchFamily="34" charset="0"/>
              </a:rPr>
              <a:t>Model selection / training</a:t>
            </a:r>
            <a:endParaRPr lang="en-US" sz="3500" b="1" dirty="0">
              <a:solidFill>
                <a:schemeClr val="tx1">
                  <a:lumMod val="95000"/>
                  <a:lumOff val="5000"/>
                </a:schemeClr>
              </a:solidFill>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F571C90D-0EE8-4C28-99DC-4302920235D7}"/>
              </a:ext>
            </a:extLst>
          </p:cNvPr>
          <p:cNvSpPr txBox="1"/>
          <p:nvPr/>
        </p:nvSpPr>
        <p:spPr>
          <a:xfrm>
            <a:off x="198650" y="1512265"/>
            <a:ext cx="428752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Due to this is a binary problem which target variable can be only “Yes”/ ”No”</a:t>
            </a:r>
          </a:p>
        </p:txBody>
      </p:sp>
      <p:cxnSp>
        <p:nvCxnSpPr>
          <p:cNvPr id="14" name="Connector: Elbow 13">
            <a:extLst>
              <a:ext uri="{FF2B5EF4-FFF2-40B4-BE49-F238E27FC236}">
                <a16:creationId xmlns:a16="http://schemas.microsoft.com/office/drawing/2014/main" id="{EED1F996-0A54-483D-9EC8-C162C674A4A6}"/>
              </a:ext>
            </a:extLst>
          </p:cNvPr>
          <p:cNvCxnSpPr>
            <a:cxnSpLocks/>
            <a:endCxn id="15" idx="1"/>
          </p:cNvCxnSpPr>
          <p:nvPr/>
        </p:nvCxnSpPr>
        <p:spPr>
          <a:xfrm rot="16200000" flipH="1">
            <a:off x="640143" y="2331253"/>
            <a:ext cx="869084" cy="52377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C673BADA-0CD9-49F2-A642-25AEF0C1465A}"/>
              </a:ext>
            </a:extLst>
          </p:cNvPr>
          <p:cNvSpPr txBox="1"/>
          <p:nvPr/>
        </p:nvSpPr>
        <p:spPr>
          <a:xfrm>
            <a:off x="1336570" y="2704514"/>
            <a:ext cx="282903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Apply to Supervised learning “Classification”</a:t>
            </a:r>
          </a:p>
        </p:txBody>
      </p:sp>
      <p:sp>
        <p:nvSpPr>
          <p:cNvPr id="19" name="TextBox 18">
            <a:extLst>
              <a:ext uri="{FF2B5EF4-FFF2-40B4-BE49-F238E27FC236}">
                <a16:creationId xmlns:a16="http://schemas.microsoft.com/office/drawing/2014/main" id="{8B92BA62-58A9-49D5-847B-87D20AC8C747}"/>
              </a:ext>
            </a:extLst>
          </p:cNvPr>
          <p:cNvSpPr txBox="1"/>
          <p:nvPr/>
        </p:nvSpPr>
        <p:spPr>
          <a:xfrm>
            <a:off x="5420890" y="5234928"/>
            <a:ext cx="282903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Spit Train 80% and Test 20%</a:t>
            </a:r>
          </a:p>
        </p:txBody>
      </p:sp>
      <p:sp>
        <p:nvSpPr>
          <p:cNvPr id="20" name="TextBox 19">
            <a:extLst>
              <a:ext uri="{FF2B5EF4-FFF2-40B4-BE49-F238E27FC236}">
                <a16:creationId xmlns:a16="http://schemas.microsoft.com/office/drawing/2014/main" id="{99793ADF-A418-4014-9D47-25BC77E222B4}"/>
              </a:ext>
            </a:extLst>
          </p:cNvPr>
          <p:cNvSpPr txBox="1"/>
          <p:nvPr/>
        </p:nvSpPr>
        <p:spPr>
          <a:xfrm>
            <a:off x="3378730" y="3692722"/>
            <a:ext cx="2829030" cy="120032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Algorithms : Logistic regression because there are many </a:t>
            </a:r>
            <a:r>
              <a:rPr lang="en-US" dirty="0" err="1"/>
              <a:t>catagorical</a:t>
            </a:r>
            <a:r>
              <a:rPr lang="en-US" dirty="0"/>
              <a:t> dependent variable </a:t>
            </a:r>
          </a:p>
        </p:txBody>
      </p:sp>
      <p:cxnSp>
        <p:nvCxnSpPr>
          <p:cNvPr id="22" name="Connector: Elbow 21">
            <a:extLst>
              <a:ext uri="{FF2B5EF4-FFF2-40B4-BE49-F238E27FC236}">
                <a16:creationId xmlns:a16="http://schemas.microsoft.com/office/drawing/2014/main" id="{58484032-BE62-4FAC-8A89-BC8AC0524D8B}"/>
              </a:ext>
            </a:extLst>
          </p:cNvPr>
          <p:cNvCxnSpPr>
            <a:stCxn id="15" idx="2"/>
            <a:endCxn id="20" idx="1"/>
          </p:cNvCxnSpPr>
          <p:nvPr/>
        </p:nvCxnSpPr>
        <p:spPr>
          <a:xfrm rot="16200000" flipH="1">
            <a:off x="2593886" y="3508043"/>
            <a:ext cx="942042" cy="62764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Connector: Elbow 23">
            <a:extLst>
              <a:ext uri="{FF2B5EF4-FFF2-40B4-BE49-F238E27FC236}">
                <a16:creationId xmlns:a16="http://schemas.microsoft.com/office/drawing/2014/main" id="{6FC82746-F712-4BE5-BD04-EBD7B26F9AB7}"/>
              </a:ext>
            </a:extLst>
          </p:cNvPr>
          <p:cNvCxnSpPr>
            <a:stCxn id="20" idx="2"/>
            <a:endCxn id="19" idx="1"/>
          </p:cNvCxnSpPr>
          <p:nvPr/>
        </p:nvCxnSpPr>
        <p:spPr>
          <a:xfrm rot="16200000" flipH="1">
            <a:off x="4843796" y="4842499"/>
            <a:ext cx="526543" cy="62764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7F3F1099-C51E-484F-B278-EB87311CCD58}"/>
              </a:ext>
            </a:extLst>
          </p:cNvPr>
          <p:cNvSpPr txBox="1"/>
          <p:nvPr/>
        </p:nvSpPr>
        <p:spPr>
          <a:xfrm>
            <a:off x="9005821" y="6038896"/>
            <a:ext cx="124407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Model Evaluation</a:t>
            </a:r>
          </a:p>
        </p:txBody>
      </p:sp>
      <p:cxnSp>
        <p:nvCxnSpPr>
          <p:cNvPr id="27" name="Connector: Elbow 26">
            <a:extLst>
              <a:ext uri="{FF2B5EF4-FFF2-40B4-BE49-F238E27FC236}">
                <a16:creationId xmlns:a16="http://schemas.microsoft.com/office/drawing/2014/main" id="{8F760812-D29C-4D0F-9C33-832FB3D9B712}"/>
              </a:ext>
            </a:extLst>
          </p:cNvPr>
          <p:cNvCxnSpPr>
            <a:stCxn id="19" idx="2"/>
            <a:endCxn id="25" idx="1"/>
          </p:cNvCxnSpPr>
          <p:nvPr/>
        </p:nvCxnSpPr>
        <p:spPr>
          <a:xfrm rot="16200000" flipH="1">
            <a:off x="7541712" y="4897953"/>
            <a:ext cx="757802" cy="217041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Rectangle: Rounded Corners 27">
            <a:extLst>
              <a:ext uri="{FF2B5EF4-FFF2-40B4-BE49-F238E27FC236}">
                <a16:creationId xmlns:a16="http://schemas.microsoft.com/office/drawing/2014/main" id="{CDF9FAB7-4AF5-437A-882F-FDBEF7049F6C}"/>
              </a:ext>
            </a:extLst>
          </p:cNvPr>
          <p:cNvSpPr/>
          <p:nvPr/>
        </p:nvSpPr>
        <p:spPr>
          <a:xfrm>
            <a:off x="8051964" y="1699154"/>
            <a:ext cx="3659256" cy="3013846"/>
          </a:xfrm>
          <a:prstGeom prst="roundRect">
            <a:avLst>
              <a:gd name="adj" fmla="val 12622"/>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u="sng" dirty="0"/>
              <a:t>Result</a:t>
            </a:r>
          </a:p>
          <a:p>
            <a:endParaRPr lang="en-US" dirty="0"/>
          </a:p>
          <a:p>
            <a:r>
              <a:rPr lang="en-US" dirty="0"/>
              <a:t>Accuracy : 81.63%</a:t>
            </a:r>
          </a:p>
          <a:p>
            <a:endParaRPr lang="en-US" dirty="0"/>
          </a:p>
          <a:p>
            <a:r>
              <a:rPr lang="en-US" dirty="0"/>
              <a:t>Precision :  59.09%</a:t>
            </a:r>
          </a:p>
          <a:p>
            <a:endParaRPr lang="en-US" dirty="0"/>
          </a:p>
          <a:p>
            <a:r>
              <a:rPr lang="en-US" dirty="0"/>
              <a:t>Recall : 22.41 %</a:t>
            </a:r>
          </a:p>
          <a:p>
            <a:endParaRPr lang="en-US" dirty="0"/>
          </a:p>
          <a:p>
            <a:r>
              <a:rPr lang="en-US" dirty="0"/>
              <a:t>F1-value : 32.94 %</a:t>
            </a:r>
          </a:p>
        </p:txBody>
      </p:sp>
    </p:spTree>
    <p:extLst>
      <p:ext uri="{BB962C8B-B14F-4D97-AF65-F5344CB8AC3E}">
        <p14:creationId xmlns:p14="http://schemas.microsoft.com/office/powerpoint/2010/main" val="40916579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Content Placeholder 5">
            <a:extLst>
              <a:ext uri="{FF2B5EF4-FFF2-40B4-BE49-F238E27FC236}">
                <a16:creationId xmlns:a16="http://schemas.microsoft.com/office/drawing/2014/main" id="{3D6139BA-A6A7-41F9-B211-FDAD668B3679}"/>
              </a:ext>
            </a:extLst>
          </p:cNvPr>
          <p:cNvGraphicFramePr>
            <a:graphicFrameLocks/>
          </p:cNvGraphicFramePr>
          <p:nvPr>
            <p:extLst>
              <p:ext uri="{D42A27DB-BD31-4B8C-83A1-F6EECF244321}">
                <p14:modId xmlns:p14="http://schemas.microsoft.com/office/powerpoint/2010/main" val="2665059486"/>
              </p:ext>
            </p:extLst>
          </p:nvPr>
        </p:nvGraphicFramePr>
        <p:xfrm>
          <a:off x="860290" y="1425546"/>
          <a:ext cx="10275070" cy="3149144"/>
        </p:xfrm>
        <a:graphic>
          <a:graphicData uri="http://schemas.openxmlformats.org/drawingml/2006/table">
            <a:tbl>
              <a:tblPr firstRow="1" bandRow="1">
                <a:tableStyleId>{3B4B98B0-60AC-42C2-AFA5-B58CD77FA1E5}</a:tableStyleId>
              </a:tblPr>
              <a:tblGrid>
                <a:gridCol w="5658654">
                  <a:extLst>
                    <a:ext uri="{9D8B030D-6E8A-4147-A177-3AD203B41FA5}">
                      <a16:colId xmlns:a16="http://schemas.microsoft.com/office/drawing/2014/main" val="20000"/>
                    </a:ext>
                  </a:extLst>
                </a:gridCol>
                <a:gridCol w="2000198">
                  <a:extLst>
                    <a:ext uri="{9D8B030D-6E8A-4147-A177-3AD203B41FA5}">
                      <a16:colId xmlns:a16="http://schemas.microsoft.com/office/drawing/2014/main" val="20001"/>
                    </a:ext>
                  </a:extLst>
                </a:gridCol>
                <a:gridCol w="2616218">
                  <a:extLst>
                    <a:ext uri="{9D8B030D-6E8A-4147-A177-3AD203B41FA5}">
                      <a16:colId xmlns:a16="http://schemas.microsoft.com/office/drawing/2014/main" val="3098613385"/>
                    </a:ext>
                  </a:extLst>
                </a:gridCol>
              </a:tblGrid>
              <a:tr h="532639">
                <a:tc>
                  <a:txBody>
                    <a:bodyPr/>
                    <a:lstStyle>
                      <a:lvl1pPr>
                        <a:spcBef>
                          <a:spcPct val="20000"/>
                        </a:spcBef>
                        <a:buClr>
                          <a:schemeClr val="tx1"/>
                        </a:buClr>
                        <a:defRPr sz="2400">
                          <a:solidFill>
                            <a:srgbClr val="000000"/>
                          </a:solidFill>
                          <a:latin typeface="Garamond" panose="02020404030301010803" pitchFamily="18" charset="0"/>
                        </a:defRPr>
                      </a:lvl1pPr>
                      <a:lvl2pPr>
                        <a:spcBef>
                          <a:spcPct val="20000"/>
                        </a:spcBef>
                        <a:buClr>
                          <a:schemeClr val="tx1"/>
                        </a:buClr>
                        <a:defRPr sz="2200">
                          <a:solidFill>
                            <a:srgbClr val="000000"/>
                          </a:solidFill>
                          <a:latin typeface="Garamond" panose="02020404030301010803" pitchFamily="18" charset="0"/>
                        </a:defRPr>
                      </a:lvl2pPr>
                      <a:lvl3pPr>
                        <a:spcBef>
                          <a:spcPct val="20000"/>
                        </a:spcBef>
                        <a:buClr>
                          <a:schemeClr val="tx1"/>
                        </a:buClr>
                        <a:defRPr sz="2000">
                          <a:solidFill>
                            <a:srgbClr val="000000"/>
                          </a:solidFill>
                          <a:latin typeface="Garamond" panose="02020404030301010803" pitchFamily="18" charset="0"/>
                        </a:defRPr>
                      </a:lvl3pPr>
                      <a:lvl4pPr>
                        <a:spcBef>
                          <a:spcPct val="20000"/>
                        </a:spcBef>
                        <a:buClr>
                          <a:schemeClr val="tx1"/>
                        </a:buClr>
                        <a:defRPr>
                          <a:solidFill>
                            <a:srgbClr val="000000"/>
                          </a:solidFill>
                          <a:latin typeface="Garamond" panose="02020404030301010803" pitchFamily="18" charset="0"/>
                        </a:defRPr>
                      </a:lvl4pPr>
                      <a:lvl5pPr>
                        <a:spcBef>
                          <a:spcPct val="20000"/>
                        </a:spcBef>
                        <a:buClr>
                          <a:schemeClr val="tx1"/>
                        </a:buClr>
                        <a:defRPr>
                          <a:solidFill>
                            <a:srgbClr val="000000"/>
                          </a:solidFill>
                          <a:latin typeface="Garamond" panose="02020404030301010803" pitchFamily="18" charset="0"/>
                        </a:defRPr>
                      </a:lvl5pPr>
                      <a:lvl6pPr fontAlgn="base">
                        <a:spcBef>
                          <a:spcPct val="20000"/>
                        </a:spcBef>
                        <a:spcAft>
                          <a:spcPct val="0"/>
                        </a:spcAft>
                        <a:buClr>
                          <a:schemeClr val="tx1"/>
                        </a:buClr>
                        <a:defRPr>
                          <a:solidFill>
                            <a:srgbClr val="000000"/>
                          </a:solidFill>
                          <a:latin typeface="Garamond" panose="02020404030301010803" pitchFamily="18" charset="0"/>
                        </a:defRPr>
                      </a:lvl6pPr>
                      <a:lvl7pPr fontAlgn="base">
                        <a:spcBef>
                          <a:spcPct val="20000"/>
                        </a:spcBef>
                        <a:spcAft>
                          <a:spcPct val="0"/>
                        </a:spcAft>
                        <a:buClr>
                          <a:schemeClr val="tx1"/>
                        </a:buClr>
                        <a:defRPr>
                          <a:solidFill>
                            <a:srgbClr val="000000"/>
                          </a:solidFill>
                          <a:latin typeface="Garamond" panose="02020404030301010803" pitchFamily="18" charset="0"/>
                        </a:defRPr>
                      </a:lvl7pPr>
                      <a:lvl8pPr fontAlgn="base">
                        <a:spcBef>
                          <a:spcPct val="20000"/>
                        </a:spcBef>
                        <a:spcAft>
                          <a:spcPct val="0"/>
                        </a:spcAft>
                        <a:buClr>
                          <a:schemeClr val="tx1"/>
                        </a:buClr>
                        <a:defRPr>
                          <a:solidFill>
                            <a:srgbClr val="000000"/>
                          </a:solidFill>
                          <a:latin typeface="Garamond" panose="02020404030301010803" pitchFamily="18" charset="0"/>
                        </a:defRPr>
                      </a:lvl8pPr>
                      <a:lvl9pPr fontAlgn="base">
                        <a:spcBef>
                          <a:spcPct val="20000"/>
                        </a:spcBef>
                        <a:spcAft>
                          <a:spcPct val="0"/>
                        </a:spcAft>
                        <a:buClr>
                          <a:schemeClr val="tx1"/>
                        </a:buClr>
                        <a:defRPr>
                          <a:solidFill>
                            <a:srgbClr val="000000"/>
                          </a:solidFill>
                          <a:latin typeface="Garamond" panose="02020404030301010803" pitchFamily="18"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1600" u="none" strike="noStrike" cap="none" normalizeH="0" baseline="0" dirty="0">
                          <a:ln>
                            <a:noFill/>
                          </a:ln>
                          <a:effectLst/>
                          <a:latin typeface="Arial" panose="020B0604020202020204" pitchFamily="34" charset="0"/>
                          <a:cs typeface="Arial" panose="020B0604020202020204" pitchFamily="34" charset="0"/>
                        </a:rPr>
                        <a:t>Feature</a:t>
                      </a:r>
                      <a:endParaRPr kumimoji="0" lang="en-US" sz="1600" b="1"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a:spcBef>
                          <a:spcPct val="20000"/>
                        </a:spcBef>
                        <a:buClr>
                          <a:schemeClr val="tx1"/>
                        </a:buClr>
                        <a:defRPr sz="2400">
                          <a:solidFill>
                            <a:srgbClr val="000000"/>
                          </a:solidFill>
                          <a:latin typeface="Garamond" panose="02020404030301010803" pitchFamily="18" charset="0"/>
                        </a:defRPr>
                      </a:lvl1pPr>
                      <a:lvl2pPr>
                        <a:spcBef>
                          <a:spcPct val="20000"/>
                        </a:spcBef>
                        <a:buClr>
                          <a:schemeClr val="tx1"/>
                        </a:buClr>
                        <a:defRPr sz="2200">
                          <a:solidFill>
                            <a:srgbClr val="000000"/>
                          </a:solidFill>
                          <a:latin typeface="Garamond" panose="02020404030301010803" pitchFamily="18" charset="0"/>
                        </a:defRPr>
                      </a:lvl2pPr>
                      <a:lvl3pPr>
                        <a:spcBef>
                          <a:spcPct val="20000"/>
                        </a:spcBef>
                        <a:buClr>
                          <a:schemeClr val="tx1"/>
                        </a:buClr>
                        <a:defRPr sz="2000">
                          <a:solidFill>
                            <a:srgbClr val="000000"/>
                          </a:solidFill>
                          <a:latin typeface="Garamond" panose="02020404030301010803" pitchFamily="18" charset="0"/>
                        </a:defRPr>
                      </a:lvl3pPr>
                      <a:lvl4pPr>
                        <a:spcBef>
                          <a:spcPct val="20000"/>
                        </a:spcBef>
                        <a:buClr>
                          <a:schemeClr val="tx1"/>
                        </a:buClr>
                        <a:defRPr>
                          <a:solidFill>
                            <a:srgbClr val="000000"/>
                          </a:solidFill>
                          <a:latin typeface="Garamond" panose="02020404030301010803" pitchFamily="18" charset="0"/>
                        </a:defRPr>
                      </a:lvl4pPr>
                      <a:lvl5pPr>
                        <a:spcBef>
                          <a:spcPct val="20000"/>
                        </a:spcBef>
                        <a:buClr>
                          <a:schemeClr val="tx1"/>
                        </a:buClr>
                        <a:defRPr>
                          <a:solidFill>
                            <a:srgbClr val="000000"/>
                          </a:solidFill>
                          <a:latin typeface="Garamond" panose="02020404030301010803" pitchFamily="18" charset="0"/>
                        </a:defRPr>
                      </a:lvl5pPr>
                      <a:lvl6pPr fontAlgn="base">
                        <a:spcBef>
                          <a:spcPct val="20000"/>
                        </a:spcBef>
                        <a:spcAft>
                          <a:spcPct val="0"/>
                        </a:spcAft>
                        <a:buClr>
                          <a:schemeClr val="tx1"/>
                        </a:buClr>
                        <a:defRPr>
                          <a:solidFill>
                            <a:srgbClr val="000000"/>
                          </a:solidFill>
                          <a:latin typeface="Garamond" panose="02020404030301010803" pitchFamily="18" charset="0"/>
                        </a:defRPr>
                      </a:lvl6pPr>
                      <a:lvl7pPr fontAlgn="base">
                        <a:spcBef>
                          <a:spcPct val="20000"/>
                        </a:spcBef>
                        <a:spcAft>
                          <a:spcPct val="0"/>
                        </a:spcAft>
                        <a:buClr>
                          <a:schemeClr val="tx1"/>
                        </a:buClr>
                        <a:defRPr>
                          <a:solidFill>
                            <a:srgbClr val="000000"/>
                          </a:solidFill>
                          <a:latin typeface="Garamond" panose="02020404030301010803" pitchFamily="18" charset="0"/>
                        </a:defRPr>
                      </a:lvl7pPr>
                      <a:lvl8pPr fontAlgn="base">
                        <a:spcBef>
                          <a:spcPct val="20000"/>
                        </a:spcBef>
                        <a:spcAft>
                          <a:spcPct val="0"/>
                        </a:spcAft>
                        <a:buClr>
                          <a:schemeClr val="tx1"/>
                        </a:buClr>
                        <a:defRPr>
                          <a:solidFill>
                            <a:srgbClr val="000000"/>
                          </a:solidFill>
                          <a:latin typeface="Garamond" panose="02020404030301010803" pitchFamily="18" charset="0"/>
                        </a:defRPr>
                      </a:lvl8pPr>
                      <a:lvl9pPr fontAlgn="base">
                        <a:spcBef>
                          <a:spcPct val="20000"/>
                        </a:spcBef>
                        <a:spcAft>
                          <a:spcPct val="0"/>
                        </a:spcAft>
                        <a:buClr>
                          <a:schemeClr val="tx1"/>
                        </a:buClr>
                        <a:defRPr>
                          <a:solidFill>
                            <a:srgbClr val="000000"/>
                          </a:solidFill>
                          <a:latin typeface="Garamond" panose="02020404030301010803" pitchFamily="18" charset="0"/>
                        </a:defRPr>
                      </a:lvl9p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600" u="none" strike="noStrike" cap="none" normalizeH="0" baseline="0" dirty="0">
                          <a:ln>
                            <a:noFill/>
                          </a:ln>
                          <a:effectLst/>
                          <a:latin typeface="Arial" panose="020B0604020202020204" pitchFamily="34" charset="0"/>
                          <a:cs typeface="Arial" panose="020B0604020202020204" pitchFamily="34" charset="0"/>
                        </a:rPr>
                        <a:t>Ranking</a:t>
                      </a:r>
                      <a:endParaRPr kumimoji="0" lang="en-US" sz="1600" b="1"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600" b="1" i="0" u="none" strike="noStrike" cap="none" normalizeH="0" baseline="0" dirty="0">
                          <a:ln>
                            <a:noFill/>
                          </a:ln>
                          <a:solidFill>
                            <a:srgbClr val="000000"/>
                          </a:solidFill>
                          <a:effectLst/>
                          <a:latin typeface="Arial" panose="020B0604020202020204" pitchFamily="34" charset="0"/>
                          <a:cs typeface="Arial" panose="020B0604020202020204" pitchFamily="34" charset="0"/>
                        </a:rPr>
                        <a:t>correlation coefficient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582111">
                <a:tc>
                  <a:txBody>
                    <a:bodyPr/>
                    <a:lstStyle>
                      <a:lvl1pPr>
                        <a:spcBef>
                          <a:spcPct val="20000"/>
                        </a:spcBef>
                        <a:buClr>
                          <a:schemeClr val="tx1"/>
                        </a:buClr>
                        <a:defRPr sz="2400">
                          <a:solidFill>
                            <a:srgbClr val="000000"/>
                          </a:solidFill>
                          <a:latin typeface="Garamond" panose="02020404030301010803" pitchFamily="18" charset="0"/>
                        </a:defRPr>
                      </a:lvl1pPr>
                      <a:lvl2pPr>
                        <a:spcBef>
                          <a:spcPct val="20000"/>
                        </a:spcBef>
                        <a:buClr>
                          <a:schemeClr val="tx1"/>
                        </a:buClr>
                        <a:defRPr sz="2200">
                          <a:solidFill>
                            <a:srgbClr val="000000"/>
                          </a:solidFill>
                          <a:latin typeface="Garamond" panose="02020404030301010803" pitchFamily="18" charset="0"/>
                        </a:defRPr>
                      </a:lvl2pPr>
                      <a:lvl3pPr>
                        <a:spcBef>
                          <a:spcPct val="20000"/>
                        </a:spcBef>
                        <a:buClr>
                          <a:schemeClr val="tx1"/>
                        </a:buClr>
                        <a:defRPr sz="2000">
                          <a:solidFill>
                            <a:srgbClr val="000000"/>
                          </a:solidFill>
                          <a:latin typeface="Garamond" panose="02020404030301010803" pitchFamily="18" charset="0"/>
                        </a:defRPr>
                      </a:lvl3pPr>
                      <a:lvl4pPr>
                        <a:spcBef>
                          <a:spcPct val="20000"/>
                        </a:spcBef>
                        <a:buClr>
                          <a:schemeClr val="tx1"/>
                        </a:buClr>
                        <a:defRPr>
                          <a:solidFill>
                            <a:srgbClr val="000000"/>
                          </a:solidFill>
                          <a:latin typeface="Garamond" panose="02020404030301010803" pitchFamily="18" charset="0"/>
                        </a:defRPr>
                      </a:lvl4pPr>
                      <a:lvl5pPr>
                        <a:spcBef>
                          <a:spcPct val="20000"/>
                        </a:spcBef>
                        <a:buClr>
                          <a:schemeClr val="tx1"/>
                        </a:buClr>
                        <a:defRPr>
                          <a:solidFill>
                            <a:srgbClr val="000000"/>
                          </a:solidFill>
                          <a:latin typeface="Garamond" panose="02020404030301010803" pitchFamily="18" charset="0"/>
                        </a:defRPr>
                      </a:lvl5pPr>
                      <a:lvl6pPr fontAlgn="base">
                        <a:spcBef>
                          <a:spcPct val="20000"/>
                        </a:spcBef>
                        <a:spcAft>
                          <a:spcPct val="0"/>
                        </a:spcAft>
                        <a:buClr>
                          <a:schemeClr val="tx1"/>
                        </a:buClr>
                        <a:defRPr>
                          <a:solidFill>
                            <a:srgbClr val="000000"/>
                          </a:solidFill>
                          <a:latin typeface="Garamond" panose="02020404030301010803" pitchFamily="18" charset="0"/>
                        </a:defRPr>
                      </a:lvl6pPr>
                      <a:lvl7pPr fontAlgn="base">
                        <a:spcBef>
                          <a:spcPct val="20000"/>
                        </a:spcBef>
                        <a:spcAft>
                          <a:spcPct val="0"/>
                        </a:spcAft>
                        <a:buClr>
                          <a:schemeClr val="tx1"/>
                        </a:buClr>
                        <a:defRPr>
                          <a:solidFill>
                            <a:srgbClr val="000000"/>
                          </a:solidFill>
                          <a:latin typeface="Garamond" panose="02020404030301010803" pitchFamily="18" charset="0"/>
                        </a:defRPr>
                      </a:lvl7pPr>
                      <a:lvl8pPr fontAlgn="base">
                        <a:spcBef>
                          <a:spcPct val="20000"/>
                        </a:spcBef>
                        <a:spcAft>
                          <a:spcPct val="0"/>
                        </a:spcAft>
                        <a:buClr>
                          <a:schemeClr val="tx1"/>
                        </a:buClr>
                        <a:defRPr>
                          <a:solidFill>
                            <a:srgbClr val="000000"/>
                          </a:solidFill>
                          <a:latin typeface="Garamond" panose="02020404030301010803" pitchFamily="18" charset="0"/>
                        </a:defRPr>
                      </a:lvl8pPr>
                      <a:lvl9pPr fontAlgn="base">
                        <a:spcBef>
                          <a:spcPct val="20000"/>
                        </a:spcBef>
                        <a:spcAft>
                          <a:spcPct val="0"/>
                        </a:spcAft>
                        <a:buClr>
                          <a:schemeClr val="tx1"/>
                        </a:buClr>
                        <a:defRPr>
                          <a:solidFill>
                            <a:srgbClr val="000000"/>
                          </a:solidFill>
                          <a:latin typeface="Garamond" panose="02020404030301010803" pitchFamily="18"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1600" u="none" strike="noStrike" cap="none" normalizeH="0" baseline="0" dirty="0">
                          <a:ln>
                            <a:noFill/>
                          </a:ln>
                          <a:solidFill>
                            <a:schemeClr val="bg1"/>
                          </a:solidFill>
                          <a:effectLst/>
                          <a:latin typeface="Arial" panose="020B0604020202020204" pitchFamily="34" charset="0"/>
                          <a:cs typeface="Arial" panose="020B0604020202020204" pitchFamily="34" charset="0"/>
                        </a:rPr>
                        <a:t>Job role sale representative</a:t>
                      </a:r>
                      <a:endParaRPr kumimoji="0" lang="en-US" sz="1600" b="0" i="0" u="none" strike="noStrike" cap="none" normalizeH="0" baseline="0" dirty="0">
                        <a:ln>
                          <a:noFill/>
                        </a:ln>
                        <a:solidFill>
                          <a:schemeClr val="bg1"/>
                        </a:solidFill>
                        <a:effectLst/>
                        <a:latin typeface="Arial" panose="020B0604020202020204" pitchFamily="34" charset="0"/>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40000"/>
                        <a:lumOff val="60000"/>
                      </a:schemeClr>
                    </a:solidFill>
                  </a:tcPr>
                </a:tc>
                <a:tc>
                  <a:txBody>
                    <a:bodyPr/>
                    <a:lstStyle>
                      <a:lvl1pPr>
                        <a:spcBef>
                          <a:spcPct val="20000"/>
                        </a:spcBef>
                        <a:buClr>
                          <a:schemeClr val="tx1"/>
                        </a:buClr>
                        <a:defRPr sz="2400">
                          <a:solidFill>
                            <a:srgbClr val="000000"/>
                          </a:solidFill>
                          <a:latin typeface="Garamond" panose="02020404030301010803" pitchFamily="18" charset="0"/>
                        </a:defRPr>
                      </a:lvl1pPr>
                      <a:lvl2pPr>
                        <a:spcBef>
                          <a:spcPct val="20000"/>
                        </a:spcBef>
                        <a:buClr>
                          <a:schemeClr val="tx1"/>
                        </a:buClr>
                        <a:defRPr sz="2200">
                          <a:solidFill>
                            <a:srgbClr val="000000"/>
                          </a:solidFill>
                          <a:latin typeface="Garamond" panose="02020404030301010803" pitchFamily="18" charset="0"/>
                        </a:defRPr>
                      </a:lvl2pPr>
                      <a:lvl3pPr>
                        <a:spcBef>
                          <a:spcPct val="20000"/>
                        </a:spcBef>
                        <a:buClr>
                          <a:schemeClr val="tx1"/>
                        </a:buClr>
                        <a:defRPr sz="2000">
                          <a:solidFill>
                            <a:srgbClr val="000000"/>
                          </a:solidFill>
                          <a:latin typeface="Garamond" panose="02020404030301010803" pitchFamily="18" charset="0"/>
                        </a:defRPr>
                      </a:lvl3pPr>
                      <a:lvl4pPr>
                        <a:spcBef>
                          <a:spcPct val="20000"/>
                        </a:spcBef>
                        <a:buClr>
                          <a:schemeClr val="tx1"/>
                        </a:buClr>
                        <a:defRPr>
                          <a:solidFill>
                            <a:srgbClr val="000000"/>
                          </a:solidFill>
                          <a:latin typeface="Garamond" panose="02020404030301010803" pitchFamily="18" charset="0"/>
                        </a:defRPr>
                      </a:lvl4pPr>
                      <a:lvl5pPr>
                        <a:spcBef>
                          <a:spcPct val="20000"/>
                        </a:spcBef>
                        <a:buClr>
                          <a:schemeClr val="tx1"/>
                        </a:buClr>
                        <a:defRPr>
                          <a:solidFill>
                            <a:srgbClr val="000000"/>
                          </a:solidFill>
                          <a:latin typeface="Garamond" panose="02020404030301010803" pitchFamily="18" charset="0"/>
                        </a:defRPr>
                      </a:lvl5pPr>
                      <a:lvl6pPr fontAlgn="base">
                        <a:spcBef>
                          <a:spcPct val="20000"/>
                        </a:spcBef>
                        <a:spcAft>
                          <a:spcPct val="0"/>
                        </a:spcAft>
                        <a:buClr>
                          <a:schemeClr val="tx1"/>
                        </a:buClr>
                        <a:defRPr>
                          <a:solidFill>
                            <a:srgbClr val="000000"/>
                          </a:solidFill>
                          <a:latin typeface="Garamond" panose="02020404030301010803" pitchFamily="18" charset="0"/>
                        </a:defRPr>
                      </a:lvl6pPr>
                      <a:lvl7pPr fontAlgn="base">
                        <a:spcBef>
                          <a:spcPct val="20000"/>
                        </a:spcBef>
                        <a:spcAft>
                          <a:spcPct val="0"/>
                        </a:spcAft>
                        <a:buClr>
                          <a:schemeClr val="tx1"/>
                        </a:buClr>
                        <a:defRPr>
                          <a:solidFill>
                            <a:srgbClr val="000000"/>
                          </a:solidFill>
                          <a:latin typeface="Garamond" panose="02020404030301010803" pitchFamily="18" charset="0"/>
                        </a:defRPr>
                      </a:lvl7pPr>
                      <a:lvl8pPr fontAlgn="base">
                        <a:spcBef>
                          <a:spcPct val="20000"/>
                        </a:spcBef>
                        <a:spcAft>
                          <a:spcPct val="0"/>
                        </a:spcAft>
                        <a:buClr>
                          <a:schemeClr val="tx1"/>
                        </a:buClr>
                        <a:defRPr>
                          <a:solidFill>
                            <a:srgbClr val="000000"/>
                          </a:solidFill>
                          <a:latin typeface="Garamond" panose="02020404030301010803" pitchFamily="18" charset="0"/>
                        </a:defRPr>
                      </a:lvl8pPr>
                      <a:lvl9pPr fontAlgn="base">
                        <a:spcBef>
                          <a:spcPct val="20000"/>
                        </a:spcBef>
                        <a:spcAft>
                          <a:spcPct val="0"/>
                        </a:spcAft>
                        <a:buClr>
                          <a:schemeClr val="tx1"/>
                        </a:buClr>
                        <a:defRPr>
                          <a:solidFill>
                            <a:srgbClr val="000000"/>
                          </a:solidFill>
                          <a:latin typeface="Garamond" panose="02020404030301010803" pitchFamily="18" charset="0"/>
                        </a:defRPr>
                      </a:lvl9p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600" b="0" i="0" u="none" strike="noStrike" cap="none" normalizeH="0" baseline="0" dirty="0">
                          <a:ln>
                            <a:noFill/>
                          </a:ln>
                          <a:solidFill>
                            <a:schemeClr val="bg1"/>
                          </a:solidFill>
                          <a:effectLst/>
                          <a:latin typeface="Arial" panose="020B0604020202020204" pitchFamily="34" charset="0"/>
                          <a:cs typeface="Arial" panose="020B0604020202020204" pitchFamily="34"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600" b="0" i="0" u="none" strike="noStrike" cap="none" normalizeH="0" baseline="0" dirty="0">
                          <a:ln>
                            <a:noFill/>
                          </a:ln>
                          <a:solidFill>
                            <a:schemeClr val="bg1"/>
                          </a:solidFill>
                          <a:effectLst/>
                          <a:latin typeface="Arial" panose="020B0604020202020204" pitchFamily="34" charset="0"/>
                          <a:cs typeface="Arial" panose="020B0604020202020204" pitchFamily="34" charset="0"/>
                        </a:rPr>
                        <a:t>0.99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40000"/>
                        <a:lumOff val="60000"/>
                      </a:schemeClr>
                    </a:solidFill>
                  </a:tcPr>
                </a:tc>
                <a:extLst>
                  <a:ext uri="{0D108BD9-81ED-4DB2-BD59-A6C34878D82A}">
                    <a16:rowId xmlns:a16="http://schemas.microsoft.com/office/drawing/2014/main" val="792692189"/>
                  </a:ext>
                </a:extLst>
              </a:tr>
              <a:tr h="320810">
                <a:tc>
                  <a:txBody>
                    <a:bodyPr/>
                    <a:lstStyle>
                      <a:lvl1pPr>
                        <a:spcBef>
                          <a:spcPct val="20000"/>
                        </a:spcBef>
                        <a:buClr>
                          <a:schemeClr val="tx1"/>
                        </a:buClr>
                        <a:defRPr sz="2400">
                          <a:solidFill>
                            <a:srgbClr val="000000"/>
                          </a:solidFill>
                          <a:latin typeface="Garamond" panose="02020404030301010803" pitchFamily="18" charset="0"/>
                        </a:defRPr>
                      </a:lvl1pPr>
                      <a:lvl2pPr>
                        <a:spcBef>
                          <a:spcPct val="20000"/>
                        </a:spcBef>
                        <a:buClr>
                          <a:schemeClr val="tx1"/>
                        </a:buClr>
                        <a:defRPr sz="2200">
                          <a:solidFill>
                            <a:srgbClr val="000000"/>
                          </a:solidFill>
                          <a:latin typeface="Garamond" panose="02020404030301010803" pitchFamily="18" charset="0"/>
                        </a:defRPr>
                      </a:lvl2pPr>
                      <a:lvl3pPr>
                        <a:spcBef>
                          <a:spcPct val="20000"/>
                        </a:spcBef>
                        <a:buClr>
                          <a:schemeClr val="tx1"/>
                        </a:buClr>
                        <a:defRPr sz="2000">
                          <a:solidFill>
                            <a:srgbClr val="000000"/>
                          </a:solidFill>
                          <a:latin typeface="Garamond" panose="02020404030301010803" pitchFamily="18" charset="0"/>
                        </a:defRPr>
                      </a:lvl3pPr>
                      <a:lvl4pPr>
                        <a:spcBef>
                          <a:spcPct val="20000"/>
                        </a:spcBef>
                        <a:buClr>
                          <a:schemeClr val="tx1"/>
                        </a:buClr>
                        <a:defRPr>
                          <a:solidFill>
                            <a:srgbClr val="000000"/>
                          </a:solidFill>
                          <a:latin typeface="Garamond" panose="02020404030301010803" pitchFamily="18" charset="0"/>
                        </a:defRPr>
                      </a:lvl4pPr>
                      <a:lvl5pPr>
                        <a:spcBef>
                          <a:spcPct val="20000"/>
                        </a:spcBef>
                        <a:buClr>
                          <a:schemeClr val="tx1"/>
                        </a:buClr>
                        <a:defRPr>
                          <a:solidFill>
                            <a:srgbClr val="000000"/>
                          </a:solidFill>
                          <a:latin typeface="Garamond" panose="02020404030301010803" pitchFamily="18" charset="0"/>
                        </a:defRPr>
                      </a:lvl5pPr>
                      <a:lvl6pPr fontAlgn="base">
                        <a:spcBef>
                          <a:spcPct val="20000"/>
                        </a:spcBef>
                        <a:spcAft>
                          <a:spcPct val="0"/>
                        </a:spcAft>
                        <a:buClr>
                          <a:schemeClr val="tx1"/>
                        </a:buClr>
                        <a:defRPr>
                          <a:solidFill>
                            <a:srgbClr val="000000"/>
                          </a:solidFill>
                          <a:latin typeface="Garamond" panose="02020404030301010803" pitchFamily="18" charset="0"/>
                        </a:defRPr>
                      </a:lvl6pPr>
                      <a:lvl7pPr fontAlgn="base">
                        <a:spcBef>
                          <a:spcPct val="20000"/>
                        </a:spcBef>
                        <a:spcAft>
                          <a:spcPct val="0"/>
                        </a:spcAft>
                        <a:buClr>
                          <a:schemeClr val="tx1"/>
                        </a:buClr>
                        <a:defRPr>
                          <a:solidFill>
                            <a:srgbClr val="000000"/>
                          </a:solidFill>
                          <a:latin typeface="Garamond" panose="02020404030301010803" pitchFamily="18" charset="0"/>
                        </a:defRPr>
                      </a:lvl7pPr>
                      <a:lvl8pPr fontAlgn="base">
                        <a:spcBef>
                          <a:spcPct val="20000"/>
                        </a:spcBef>
                        <a:spcAft>
                          <a:spcPct val="0"/>
                        </a:spcAft>
                        <a:buClr>
                          <a:schemeClr val="tx1"/>
                        </a:buClr>
                        <a:defRPr>
                          <a:solidFill>
                            <a:srgbClr val="000000"/>
                          </a:solidFill>
                          <a:latin typeface="Garamond" panose="02020404030301010803" pitchFamily="18" charset="0"/>
                        </a:defRPr>
                      </a:lvl8pPr>
                      <a:lvl9pPr fontAlgn="base">
                        <a:spcBef>
                          <a:spcPct val="20000"/>
                        </a:spcBef>
                        <a:spcAft>
                          <a:spcPct val="0"/>
                        </a:spcAft>
                        <a:buClr>
                          <a:schemeClr val="tx1"/>
                        </a:buClr>
                        <a:defRPr>
                          <a:solidFill>
                            <a:srgbClr val="000000"/>
                          </a:solidFill>
                          <a:latin typeface="Garamond" panose="02020404030301010803" pitchFamily="18"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1600" b="0" i="0" u="none" strike="noStrike" cap="none" normalizeH="0" baseline="0" dirty="0">
                          <a:ln>
                            <a:noFill/>
                          </a:ln>
                          <a:solidFill>
                            <a:schemeClr val="bg1"/>
                          </a:solidFill>
                          <a:effectLst/>
                          <a:latin typeface="Arial" panose="020B0604020202020204" pitchFamily="34" charset="0"/>
                          <a:cs typeface="Arial" panose="020B0604020202020204" pitchFamily="34" charset="0"/>
                        </a:rPr>
                        <a:t>Overtime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lvl1pPr>
                        <a:spcBef>
                          <a:spcPct val="20000"/>
                        </a:spcBef>
                        <a:buClr>
                          <a:schemeClr val="tx1"/>
                        </a:buClr>
                        <a:defRPr sz="2400">
                          <a:solidFill>
                            <a:srgbClr val="000000"/>
                          </a:solidFill>
                          <a:latin typeface="Garamond" panose="02020404030301010803" pitchFamily="18" charset="0"/>
                        </a:defRPr>
                      </a:lvl1pPr>
                      <a:lvl2pPr>
                        <a:spcBef>
                          <a:spcPct val="20000"/>
                        </a:spcBef>
                        <a:buClr>
                          <a:schemeClr val="tx1"/>
                        </a:buClr>
                        <a:defRPr sz="2200">
                          <a:solidFill>
                            <a:srgbClr val="000000"/>
                          </a:solidFill>
                          <a:latin typeface="Garamond" panose="02020404030301010803" pitchFamily="18" charset="0"/>
                        </a:defRPr>
                      </a:lvl2pPr>
                      <a:lvl3pPr>
                        <a:spcBef>
                          <a:spcPct val="20000"/>
                        </a:spcBef>
                        <a:buClr>
                          <a:schemeClr val="tx1"/>
                        </a:buClr>
                        <a:defRPr sz="2000">
                          <a:solidFill>
                            <a:srgbClr val="000000"/>
                          </a:solidFill>
                          <a:latin typeface="Garamond" panose="02020404030301010803" pitchFamily="18" charset="0"/>
                        </a:defRPr>
                      </a:lvl3pPr>
                      <a:lvl4pPr>
                        <a:spcBef>
                          <a:spcPct val="20000"/>
                        </a:spcBef>
                        <a:buClr>
                          <a:schemeClr val="tx1"/>
                        </a:buClr>
                        <a:defRPr>
                          <a:solidFill>
                            <a:srgbClr val="000000"/>
                          </a:solidFill>
                          <a:latin typeface="Garamond" panose="02020404030301010803" pitchFamily="18" charset="0"/>
                        </a:defRPr>
                      </a:lvl4pPr>
                      <a:lvl5pPr>
                        <a:spcBef>
                          <a:spcPct val="20000"/>
                        </a:spcBef>
                        <a:buClr>
                          <a:schemeClr val="tx1"/>
                        </a:buClr>
                        <a:defRPr>
                          <a:solidFill>
                            <a:srgbClr val="000000"/>
                          </a:solidFill>
                          <a:latin typeface="Garamond" panose="02020404030301010803" pitchFamily="18" charset="0"/>
                        </a:defRPr>
                      </a:lvl5pPr>
                      <a:lvl6pPr fontAlgn="base">
                        <a:spcBef>
                          <a:spcPct val="20000"/>
                        </a:spcBef>
                        <a:spcAft>
                          <a:spcPct val="0"/>
                        </a:spcAft>
                        <a:buClr>
                          <a:schemeClr val="tx1"/>
                        </a:buClr>
                        <a:defRPr>
                          <a:solidFill>
                            <a:srgbClr val="000000"/>
                          </a:solidFill>
                          <a:latin typeface="Garamond" panose="02020404030301010803" pitchFamily="18" charset="0"/>
                        </a:defRPr>
                      </a:lvl6pPr>
                      <a:lvl7pPr fontAlgn="base">
                        <a:spcBef>
                          <a:spcPct val="20000"/>
                        </a:spcBef>
                        <a:spcAft>
                          <a:spcPct val="0"/>
                        </a:spcAft>
                        <a:buClr>
                          <a:schemeClr val="tx1"/>
                        </a:buClr>
                        <a:defRPr>
                          <a:solidFill>
                            <a:srgbClr val="000000"/>
                          </a:solidFill>
                          <a:latin typeface="Garamond" panose="02020404030301010803" pitchFamily="18" charset="0"/>
                        </a:defRPr>
                      </a:lvl7pPr>
                      <a:lvl8pPr fontAlgn="base">
                        <a:spcBef>
                          <a:spcPct val="20000"/>
                        </a:spcBef>
                        <a:spcAft>
                          <a:spcPct val="0"/>
                        </a:spcAft>
                        <a:buClr>
                          <a:schemeClr val="tx1"/>
                        </a:buClr>
                        <a:defRPr>
                          <a:solidFill>
                            <a:srgbClr val="000000"/>
                          </a:solidFill>
                          <a:latin typeface="Garamond" panose="02020404030301010803" pitchFamily="18" charset="0"/>
                        </a:defRPr>
                      </a:lvl8pPr>
                      <a:lvl9pPr fontAlgn="base">
                        <a:spcBef>
                          <a:spcPct val="20000"/>
                        </a:spcBef>
                        <a:spcAft>
                          <a:spcPct val="0"/>
                        </a:spcAft>
                        <a:buClr>
                          <a:schemeClr val="tx1"/>
                        </a:buClr>
                        <a:defRPr>
                          <a:solidFill>
                            <a:srgbClr val="000000"/>
                          </a:solidFill>
                          <a:latin typeface="Garamond" panose="02020404030301010803" pitchFamily="18" charset="0"/>
                        </a:defRPr>
                      </a:lvl9p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600" b="0" i="0" u="none" strike="noStrike" cap="none" normalizeH="0" baseline="0" dirty="0">
                          <a:ln>
                            <a:noFill/>
                          </a:ln>
                          <a:solidFill>
                            <a:schemeClr val="bg1"/>
                          </a:solidFill>
                          <a:effectLst/>
                          <a:latin typeface="Arial" panose="020B0604020202020204" pitchFamily="34" charset="0"/>
                          <a:cs typeface="Arial" panose="020B0604020202020204" pitchFamily="34" charset="0"/>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600" b="0" i="0" u="none" strike="noStrike" cap="none" normalizeH="0" baseline="0" dirty="0">
                          <a:ln>
                            <a:noFill/>
                          </a:ln>
                          <a:solidFill>
                            <a:schemeClr val="bg1"/>
                          </a:solidFill>
                          <a:effectLst/>
                          <a:latin typeface="Arial" panose="020B0604020202020204" pitchFamily="34" charset="0"/>
                          <a:cs typeface="Arial" panose="020B0604020202020204" pitchFamily="34" charset="0"/>
                        </a:rPr>
                        <a:t>0.84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extLst>
                  <a:ext uri="{0D108BD9-81ED-4DB2-BD59-A6C34878D82A}">
                    <a16:rowId xmlns:a16="http://schemas.microsoft.com/office/drawing/2014/main" val="10002"/>
                  </a:ext>
                </a:extLst>
              </a:tr>
              <a:tr h="624276">
                <a:tc>
                  <a:txBody>
                    <a:bodyPr/>
                    <a:lstStyle>
                      <a:lvl1pPr>
                        <a:spcBef>
                          <a:spcPct val="20000"/>
                        </a:spcBef>
                        <a:buClr>
                          <a:schemeClr val="tx1"/>
                        </a:buClr>
                        <a:defRPr sz="2400">
                          <a:solidFill>
                            <a:srgbClr val="000000"/>
                          </a:solidFill>
                          <a:latin typeface="Garamond" panose="02020404030301010803" pitchFamily="18" charset="0"/>
                        </a:defRPr>
                      </a:lvl1pPr>
                      <a:lvl2pPr>
                        <a:spcBef>
                          <a:spcPct val="20000"/>
                        </a:spcBef>
                        <a:buClr>
                          <a:schemeClr val="tx1"/>
                        </a:buClr>
                        <a:defRPr sz="2200">
                          <a:solidFill>
                            <a:srgbClr val="000000"/>
                          </a:solidFill>
                          <a:latin typeface="Garamond" panose="02020404030301010803" pitchFamily="18" charset="0"/>
                        </a:defRPr>
                      </a:lvl2pPr>
                      <a:lvl3pPr>
                        <a:spcBef>
                          <a:spcPct val="20000"/>
                        </a:spcBef>
                        <a:buClr>
                          <a:schemeClr val="tx1"/>
                        </a:buClr>
                        <a:defRPr sz="2000">
                          <a:solidFill>
                            <a:srgbClr val="000000"/>
                          </a:solidFill>
                          <a:latin typeface="Garamond" panose="02020404030301010803" pitchFamily="18" charset="0"/>
                        </a:defRPr>
                      </a:lvl3pPr>
                      <a:lvl4pPr>
                        <a:spcBef>
                          <a:spcPct val="20000"/>
                        </a:spcBef>
                        <a:buClr>
                          <a:schemeClr val="tx1"/>
                        </a:buClr>
                        <a:defRPr>
                          <a:solidFill>
                            <a:srgbClr val="000000"/>
                          </a:solidFill>
                          <a:latin typeface="Garamond" panose="02020404030301010803" pitchFamily="18" charset="0"/>
                        </a:defRPr>
                      </a:lvl4pPr>
                      <a:lvl5pPr>
                        <a:spcBef>
                          <a:spcPct val="20000"/>
                        </a:spcBef>
                        <a:buClr>
                          <a:schemeClr val="tx1"/>
                        </a:buClr>
                        <a:defRPr>
                          <a:solidFill>
                            <a:srgbClr val="000000"/>
                          </a:solidFill>
                          <a:latin typeface="Garamond" panose="02020404030301010803" pitchFamily="18" charset="0"/>
                        </a:defRPr>
                      </a:lvl5pPr>
                      <a:lvl6pPr fontAlgn="base">
                        <a:spcBef>
                          <a:spcPct val="20000"/>
                        </a:spcBef>
                        <a:spcAft>
                          <a:spcPct val="0"/>
                        </a:spcAft>
                        <a:buClr>
                          <a:schemeClr val="tx1"/>
                        </a:buClr>
                        <a:defRPr>
                          <a:solidFill>
                            <a:srgbClr val="000000"/>
                          </a:solidFill>
                          <a:latin typeface="Garamond" panose="02020404030301010803" pitchFamily="18" charset="0"/>
                        </a:defRPr>
                      </a:lvl6pPr>
                      <a:lvl7pPr fontAlgn="base">
                        <a:spcBef>
                          <a:spcPct val="20000"/>
                        </a:spcBef>
                        <a:spcAft>
                          <a:spcPct val="0"/>
                        </a:spcAft>
                        <a:buClr>
                          <a:schemeClr val="tx1"/>
                        </a:buClr>
                        <a:defRPr>
                          <a:solidFill>
                            <a:srgbClr val="000000"/>
                          </a:solidFill>
                          <a:latin typeface="Garamond" panose="02020404030301010803" pitchFamily="18" charset="0"/>
                        </a:defRPr>
                      </a:lvl7pPr>
                      <a:lvl8pPr fontAlgn="base">
                        <a:spcBef>
                          <a:spcPct val="20000"/>
                        </a:spcBef>
                        <a:spcAft>
                          <a:spcPct val="0"/>
                        </a:spcAft>
                        <a:buClr>
                          <a:schemeClr val="tx1"/>
                        </a:buClr>
                        <a:defRPr>
                          <a:solidFill>
                            <a:srgbClr val="000000"/>
                          </a:solidFill>
                          <a:latin typeface="Garamond" panose="02020404030301010803" pitchFamily="18" charset="0"/>
                        </a:defRPr>
                      </a:lvl8pPr>
                      <a:lvl9pPr fontAlgn="base">
                        <a:spcBef>
                          <a:spcPct val="20000"/>
                        </a:spcBef>
                        <a:spcAft>
                          <a:spcPct val="0"/>
                        </a:spcAft>
                        <a:buClr>
                          <a:schemeClr val="tx1"/>
                        </a:buClr>
                        <a:defRPr>
                          <a:solidFill>
                            <a:srgbClr val="000000"/>
                          </a:solidFill>
                          <a:latin typeface="Garamond" panose="02020404030301010803" pitchFamily="18"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defRPr/>
                      </a:pPr>
                      <a:r>
                        <a:rPr kumimoji="0" lang="en-US" sz="1600" b="0" i="0" u="none" strike="noStrike" cap="none" normalizeH="0" baseline="0" dirty="0">
                          <a:ln>
                            <a:noFill/>
                          </a:ln>
                          <a:solidFill>
                            <a:schemeClr val="bg1"/>
                          </a:solidFill>
                          <a:effectLst/>
                          <a:latin typeface="Arial" panose="020B0604020202020204" pitchFamily="34" charset="0"/>
                          <a:cs typeface="Arial" panose="020B0604020202020204" pitchFamily="34" charset="0"/>
                        </a:rPr>
                        <a:t>Years since last promotion</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lvl1pPr>
                        <a:spcBef>
                          <a:spcPct val="20000"/>
                        </a:spcBef>
                        <a:buClr>
                          <a:schemeClr val="tx1"/>
                        </a:buClr>
                        <a:defRPr sz="2400">
                          <a:solidFill>
                            <a:srgbClr val="000000"/>
                          </a:solidFill>
                          <a:latin typeface="Garamond" panose="02020404030301010803" pitchFamily="18" charset="0"/>
                        </a:defRPr>
                      </a:lvl1pPr>
                      <a:lvl2pPr>
                        <a:spcBef>
                          <a:spcPct val="20000"/>
                        </a:spcBef>
                        <a:buClr>
                          <a:schemeClr val="tx1"/>
                        </a:buClr>
                        <a:defRPr sz="2200">
                          <a:solidFill>
                            <a:srgbClr val="000000"/>
                          </a:solidFill>
                          <a:latin typeface="Garamond" panose="02020404030301010803" pitchFamily="18" charset="0"/>
                        </a:defRPr>
                      </a:lvl2pPr>
                      <a:lvl3pPr>
                        <a:spcBef>
                          <a:spcPct val="20000"/>
                        </a:spcBef>
                        <a:buClr>
                          <a:schemeClr val="tx1"/>
                        </a:buClr>
                        <a:defRPr sz="2000">
                          <a:solidFill>
                            <a:srgbClr val="000000"/>
                          </a:solidFill>
                          <a:latin typeface="Garamond" panose="02020404030301010803" pitchFamily="18" charset="0"/>
                        </a:defRPr>
                      </a:lvl3pPr>
                      <a:lvl4pPr>
                        <a:spcBef>
                          <a:spcPct val="20000"/>
                        </a:spcBef>
                        <a:buClr>
                          <a:schemeClr val="tx1"/>
                        </a:buClr>
                        <a:defRPr>
                          <a:solidFill>
                            <a:srgbClr val="000000"/>
                          </a:solidFill>
                          <a:latin typeface="Garamond" panose="02020404030301010803" pitchFamily="18" charset="0"/>
                        </a:defRPr>
                      </a:lvl4pPr>
                      <a:lvl5pPr>
                        <a:spcBef>
                          <a:spcPct val="20000"/>
                        </a:spcBef>
                        <a:buClr>
                          <a:schemeClr val="tx1"/>
                        </a:buClr>
                        <a:defRPr>
                          <a:solidFill>
                            <a:srgbClr val="000000"/>
                          </a:solidFill>
                          <a:latin typeface="Garamond" panose="02020404030301010803" pitchFamily="18" charset="0"/>
                        </a:defRPr>
                      </a:lvl5pPr>
                      <a:lvl6pPr fontAlgn="base">
                        <a:spcBef>
                          <a:spcPct val="20000"/>
                        </a:spcBef>
                        <a:spcAft>
                          <a:spcPct val="0"/>
                        </a:spcAft>
                        <a:buClr>
                          <a:schemeClr val="tx1"/>
                        </a:buClr>
                        <a:defRPr>
                          <a:solidFill>
                            <a:srgbClr val="000000"/>
                          </a:solidFill>
                          <a:latin typeface="Garamond" panose="02020404030301010803" pitchFamily="18" charset="0"/>
                        </a:defRPr>
                      </a:lvl6pPr>
                      <a:lvl7pPr fontAlgn="base">
                        <a:spcBef>
                          <a:spcPct val="20000"/>
                        </a:spcBef>
                        <a:spcAft>
                          <a:spcPct val="0"/>
                        </a:spcAft>
                        <a:buClr>
                          <a:schemeClr val="tx1"/>
                        </a:buClr>
                        <a:defRPr>
                          <a:solidFill>
                            <a:srgbClr val="000000"/>
                          </a:solidFill>
                          <a:latin typeface="Garamond" panose="02020404030301010803" pitchFamily="18" charset="0"/>
                        </a:defRPr>
                      </a:lvl7pPr>
                      <a:lvl8pPr fontAlgn="base">
                        <a:spcBef>
                          <a:spcPct val="20000"/>
                        </a:spcBef>
                        <a:spcAft>
                          <a:spcPct val="0"/>
                        </a:spcAft>
                        <a:buClr>
                          <a:schemeClr val="tx1"/>
                        </a:buClr>
                        <a:defRPr>
                          <a:solidFill>
                            <a:srgbClr val="000000"/>
                          </a:solidFill>
                          <a:latin typeface="Garamond" panose="02020404030301010803" pitchFamily="18" charset="0"/>
                        </a:defRPr>
                      </a:lvl8pPr>
                      <a:lvl9pPr fontAlgn="base">
                        <a:spcBef>
                          <a:spcPct val="20000"/>
                        </a:spcBef>
                        <a:spcAft>
                          <a:spcPct val="0"/>
                        </a:spcAft>
                        <a:buClr>
                          <a:schemeClr val="tx1"/>
                        </a:buClr>
                        <a:defRPr>
                          <a:solidFill>
                            <a:srgbClr val="000000"/>
                          </a:solidFill>
                          <a:latin typeface="Garamond" panose="02020404030301010803" pitchFamily="18" charset="0"/>
                        </a:defRPr>
                      </a:lvl9p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600" b="0" i="0" u="none" strike="noStrike" cap="none" normalizeH="0" baseline="0" dirty="0">
                          <a:ln>
                            <a:noFill/>
                          </a:ln>
                          <a:solidFill>
                            <a:schemeClr val="bg1"/>
                          </a:solidFill>
                          <a:effectLst/>
                          <a:latin typeface="Arial" panose="020B0604020202020204" pitchFamily="34" charset="0"/>
                          <a:cs typeface="Arial" panose="020B0604020202020204" pitchFamily="34" charset="0"/>
                        </a:rPr>
                        <a:t>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600" b="0" i="0" u="none" strike="noStrike" cap="none" normalizeH="0" baseline="0" dirty="0">
                          <a:ln>
                            <a:noFill/>
                          </a:ln>
                          <a:solidFill>
                            <a:schemeClr val="bg1"/>
                          </a:solidFill>
                          <a:effectLst/>
                          <a:latin typeface="Arial" panose="020B0604020202020204" pitchFamily="34" charset="0"/>
                          <a:cs typeface="Arial" panose="020B0604020202020204" pitchFamily="34" charset="0"/>
                        </a:rPr>
                        <a:t>0.68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extLst>
                  <a:ext uri="{0D108BD9-81ED-4DB2-BD59-A6C34878D82A}">
                    <a16:rowId xmlns:a16="http://schemas.microsoft.com/office/drawing/2014/main" val="10003"/>
                  </a:ext>
                </a:extLst>
              </a:tr>
              <a:tr h="537419">
                <a:tc>
                  <a:txBody>
                    <a:bodyPr/>
                    <a:lstStyle>
                      <a:lvl1pPr>
                        <a:spcBef>
                          <a:spcPct val="20000"/>
                        </a:spcBef>
                        <a:buClr>
                          <a:schemeClr val="tx1"/>
                        </a:buClr>
                        <a:defRPr sz="2400">
                          <a:solidFill>
                            <a:srgbClr val="000000"/>
                          </a:solidFill>
                          <a:latin typeface="Garamond" panose="02020404030301010803" pitchFamily="18" charset="0"/>
                        </a:defRPr>
                      </a:lvl1pPr>
                      <a:lvl2pPr>
                        <a:spcBef>
                          <a:spcPct val="20000"/>
                        </a:spcBef>
                        <a:buClr>
                          <a:schemeClr val="tx1"/>
                        </a:buClr>
                        <a:defRPr sz="2200">
                          <a:solidFill>
                            <a:srgbClr val="000000"/>
                          </a:solidFill>
                          <a:latin typeface="Garamond" panose="02020404030301010803" pitchFamily="18" charset="0"/>
                        </a:defRPr>
                      </a:lvl2pPr>
                      <a:lvl3pPr>
                        <a:spcBef>
                          <a:spcPct val="20000"/>
                        </a:spcBef>
                        <a:buClr>
                          <a:schemeClr val="tx1"/>
                        </a:buClr>
                        <a:defRPr sz="2000">
                          <a:solidFill>
                            <a:srgbClr val="000000"/>
                          </a:solidFill>
                          <a:latin typeface="Garamond" panose="02020404030301010803" pitchFamily="18" charset="0"/>
                        </a:defRPr>
                      </a:lvl3pPr>
                      <a:lvl4pPr>
                        <a:spcBef>
                          <a:spcPct val="20000"/>
                        </a:spcBef>
                        <a:buClr>
                          <a:schemeClr val="tx1"/>
                        </a:buClr>
                        <a:defRPr>
                          <a:solidFill>
                            <a:srgbClr val="000000"/>
                          </a:solidFill>
                          <a:latin typeface="Garamond" panose="02020404030301010803" pitchFamily="18" charset="0"/>
                        </a:defRPr>
                      </a:lvl4pPr>
                      <a:lvl5pPr>
                        <a:spcBef>
                          <a:spcPct val="20000"/>
                        </a:spcBef>
                        <a:buClr>
                          <a:schemeClr val="tx1"/>
                        </a:buClr>
                        <a:defRPr>
                          <a:solidFill>
                            <a:srgbClr val="000000"/>
                          </a:solidFill>
                          <a:latin typeface="Garamond" panose="02020404030301010803" pitchFamily="18" charset="0"/>
                        </a:defRPr>
                      </a:lvl5pPr>
                      <a:lvl6pPr fontAlgn="base">
                        <a:spcBef>
                          <a:spcPct val="20000"/>
                        </a:spcBef>
                        <a:spcAft>
                          <a:spcPct val="0"/>
                        </a:spcAft>
                        <a:buClr>
                          <a:schemeClr val="tx1"/>
                        </a:buClr>
                        <a:defRPr>
                          <a:solidFill>
                            <a:srgbClr val="000000"/>
                          </a:solidFill>
                          <a:latin typeface="Garamond" panose="02020404030301010803" pitchFamily="18" charset="0"/>
                        </a:defRPr>
                      </a:lvl6pPr>
                      <a:lvl7pPr fontAlgn="base">
                        <a:spcBef>
                          <a:spcPct val="20000"/>
                        </a:spcBef>
                        <a:spcAft>
                          <a:spcPct val="0"/>
                        </a:spcAft>
                        <a:buClr>
                          <a:schemeClr val="tx1"/>
                        </a:buClr>
                        <a:defRPr>
                          <a:solidFill>
                            <a:srgbClr val="000000"/>
                          </a:solidFill>
                          <a:latin typeface="Garamond" panose="02020404030301010803" pitchFamily="18" charset="0"/>
                        </a:defRPr>
                      </a:lvl7pPr>
                      <a:lvl8pPr fontAlgn="base">
                        <a:spcBef>
                          <a:spcPct val="20000"/>
                        </a:spcBef>
                        <a:spcAft>
                          <a:spcPct val="0"/>
                        </a:spcAft>
                        <a:buClr>
                          <a:schemeClr val="tx1"/>
                        </a:buClr>
                        <a:defRPr>
                          <a:solidFill>
                            <a:srgbClr val="000000"/>
                          </a:solidFill>
                          <a:latin typeface="Garamond" panose="02020404030301010803" pitchFamily="18" charset="0"/>
                        </a:defRPr>
                      </a:lvl8pPr>
                      <a:lvl9pPr fontAlgn="base">
                        <a:spcBef>
                          <a:spcPct val="20000"/>
                        </a:spcBef>
                        <a:spcAft>
                          <a:spcPct val="0"/>
                        </a:spcAft>
                        <a:buClr>
                          <a:schemeClr val="tx1"/>
                        </a:buClr>
                        <a:defRPr>
                          <a:solidFill>
                            <a:srgbClr val="000000"/>
                          </a:solidFill>
                          <a:latin typeface="Garamond" panose="02020404030301010803" pitchFamily="18"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1600" b="0" i="0" u="none" strike="noStrike" cap="none" normalizeH="0" baseline="0" dirty="0">
                          <a:ln>
                            <a:noFill/>
                          </a:ln>
                          <a:solidFill>
                            <a:schemeClr val="bg1"/>
                          </a:solidFill>
                          <a:effectLst/>
                          <a:latin typeface="Arial" panose="020B0604020202020204" pitchFamily="34" charset="0"/>
                          <a:cs typeface="Arial" panose="020B0604020202020204" pitchFamily="34" charset="0"/>
                        </a:rPr>
                        <a:t>Year in current role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642"/>
                    </a:solidFill>
                  </a:tcPr>
                </a:tc>
                <a:tc>
                  <a:txBody>
                    <a:bodyPr/>
                    <a:lstStyle>
                      <a:lvl1pPr>
                        <a:spcBef>
                          <a:spcPct val="20000"/>
                        </a:spcBef>
                        <a:buClr>
                          <a:schemeClr val="tx1"/>
                        </a:buClr>
                        <a:defRPr sz="2400">
                          <a:solidFill>
                            <a:srgbClr val="000000"/>
                          </a:solidFill>
                          <a:latin typeface="Garamond" panose="02020404030301010803" pitchFamily="18" charset="0"/>
                        </a:defRPr>
                      </a:lvl1pPr>
                      <a:lvl2pPr>
                        <a:spcBef>
                          <a:spcPct val="20000"/>
                        </a:spcBef>
                        <a:buClr>
                          <a:schemeClr val="tx1"/>
                        </a:buClr>
                        <a:defRPr sz="2200">
                          <a:solidFill>
                            <a:srgbClr val="000000"/>
                          </a:solidFill>
                          <a:latin typeface="Garamond" panose="02020404030301010803" pitchFamily="18" charset="0"/>
                        </a:defRPr>
                      </a:lvl2pPr>
                      <a:lvl3pPr>
                        <a:spcBef>
                          <a:spcPct val="20000"/>
                        </a:spcBef>
                        <a:buClr>
                          <a:schemeClr val="tx1"/>
                        </a:buClr>
                        <a:defRPr sz="2000">
                          <a:solidFill>
                            <a:srgbClr val="000000"/>
                          </a:solidFill>
                          <a:latin typeface="Garamond" panose="02020404030301010803" pitchFamily="18" charset="0"/>
                        </a:defRPr>
                      </a:lvl3pPr>
                      <a:lvl4pPr>
                        <a:spcBef>
                          <a:spcPct val="20000"/>
                        </a:spcBef>
                        <a:buClr>
                          <a:schemeClr val="tx1"/>
                        </a:buClr>
                        <a:defRPr>
                          <a:solidFill>
                            <a:srgbClr val="000000"/>
                          </a:solidFill>
                          <a:latin typeface="Garamond" panose="02020404030301010803" pitchFamily="18" charset="0"/>
                        </a:defRPr>
                      </a:lvl4pPr>
                      <a:lvl5pPr>
                        <a:spcBef>
                          <a:spcPct val="20000"/>
                        </a:spcBef>
                        <a:buClr>
                          <a:schemeClr val="tx1"/>
                        </a:buClr>
                        <a:defRPr>
                          <a:solidFill>
                            <a:srgbClr val="000000"/>
                          </a:solidFill>
                          <a:latin typeface="Garamond" panose="02020404030301010803" pitchFamily="18" charset="0"/>
                        </a:defRPr>
                      </a:lvl5pPr>
                      <a:lvl6pPr fontAlgn="base">
                        <a:spcBef>
                          <a:spcPct val="20000"/>
                        </a:spcBef>
                        <a:spcAft>
                          <a:spcPct val="0"/>
                        </a:spcAft>
                        <a:buClr>
                          <a:schemeClr val="tx1"/>
                        </a:buClr>
                        <a:defRPr>
                          <a:solidFill>
                            <a:srgbClr val="000000"/>
                          </a:solidFill>
                          <a:latin typeface="Garamond" panose="02020404030301010803" pitchFamily="18" charset="0"/>
                        </a:defRPr>
                      </a:lvl6pPr>
                      <a:lvl7pPr fontAlgn="base">
                        <a:spcBef>
                          <a:spcPct val="20000"/>
                        </a:spcBef>
                        <a:spcAft>
                          <a:spcPct val="0"/>
                        </a:spcAft>
                        <a:buClr>
                          <a:schemeClr val="tx1"/>
                        </a:buClr>
                        <a:defRPr>
                          <a:solidFill>
                            <a:srgbClr val="000000"/>
                          </a:solidFill>
                          <a:latin typeface="Garamond" panose="02020404030301010803" pitchFamily="18" charset="0"/>
                        </a:defRPr>
                      </a:lvl7pPr>
                      <a:lvl8pPr fontAlgn="base">
                        <a:spcBef>
                          <a:spcPct val="20000"/>
                        </a:spcBef>
                        <a:spcAft>
                          <a:spcPct val="0"/>
                        </a:spcAft>
                        <a:buClr>
                          <a:schemeClr val="tx1"/>
                        </a:buClr>
                        <a:defRPr>
                          <a:solidFill>
                            <a:srgbClr val="000000"/>
                          </a:solidFill>
                          <a:latin typeface="Garamond" panose="02020404030301010803" pitchFamily="18" charset="0"/>
                        </a:defRPr>
                      </a:lvl8pPr>
                      <a:lvl9pPr fontAlgn="base">
                        <a:spcBef>
                          <a:spcPct val="20000"/>
                        </a:spcBef>
                        <a:spcAft>
                          <a:spcPct val="0"/>
                        </a:spcAft>
                        <a:buClr>
                          <a:schemeClr val="tx1"/>
                        </a:buClr>
                        <a:defRPr>
                          <a:solidFill>
                            <a:srgbClr val="000000"/>
                          </a:solidFill>
                          <a:latin typeface="Garamond" panose="02020404030301010803" pitchFamily="18" charset="0"/>
                        </a:defRPr>
                      </a:lvl9p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600" b="0" i="0" u="none" strike="noStrike" cap="none" normalizeH="0" baseline="0" dirty="0">
                          <a:ln>
                            <a:noFill/>
                          </a:ln>
                          <a:solidFill>
                            <a:schemeClr val="bg1"/>
                          </a:solidFill>
                          <a:effectLst/>
                          <a:latin typeface="Arial" panose="020B0604020202020204" pitchFamily="34" charset="0"/>
                          <a:cs typeface="Arial" panose="020B0604020202020204" pitchFamily="34" charset="0"/>
                        </a:rPr>
                        <a:t>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642"/>
                    </a:solid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600" b="0" i="0" u="none" strike="noStrike" cap="none" normalizeH="0" baseline="0" dirty="0">
                          <a:ln>
                            <a:noFill/>
                          </a:ln>
                          <a:solidFill>
                            <a:schemeClr val="bg1"/>
                          </a:solidFill>
                          <a:effectLst/>
                          <a:latin typeface="Arial" panose="020B0604020202020204" pitchFamily="34" charset="0"/>
                          <a:cs typeface="Arial" panose="020B0604020202020204" pitchFamily="34" charset="0"/>
                        </a:rPr>
                        <a:t>0.64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642"/>
                    </a:solidFill>
                  </a:tcPr>
                </a:tc>
                <a:extLst>
                  <a:ext uri="{0D108BD9-81ED-4DB2-BD59-A6C34878D82A}">
                    <a16:rowId xmlns:a16="http://schemas.microsoft.com/office/drawing/2014/main" val="10004"/>
                  </a:ext>
                </a:extLst>
              </a:tr>
              <a:tr h="537419">
                <a:tc>
                  <a:txBody>
                    <a:bodyPr/>
                    <a:lstStyle>
                      <a:lvl1pPr>
                        <a:spcBef>
                          <a:spcPct val="20000"/>
                        </a:spcBef>
                        <a:buClr>
                          <a:schemeClr val="tx1"/>
                        </a:buClr>
                        <a:defRPr sz="2400">
                          <a:solidFill>
                            <a:srgbClr val="000000"/>
                          </a:solidFill>
                          <a:latin typeface="Garamond" panose="02020404030301010803" pitchFamily="18" charset="0"/>
                        </a:defRPr>
                      </a:lvl1pPr>
                      <a:lvl2pPr>
                        <a:spcBef>
                          <a:spcPct val="20000"/>
                        </a:spcBef>
                        <a:buClr>
                          <a:schemeClr val="tx1"/>
                        </a:buClr>
                        <a:defRPr sz="2200">
                          <a:solidFill>
                            <a:srgbClr val="000000"/>
                          </a:solidFill>
                          <a:latin typeface="Garamond" panose="02020404030301010803" pitchFamily="18" charset="0"/>
                        </a:defRPr>
                      </a:lvl2pPr>
                      <a:lvl3pPr>
                        <a:spcBef>
                          <a:spcPct val="20000"/>
                        </a:spcBef>
                        <a:buClr>
                          <a:schemeClr val="tx1"/>
                        </a:buClr>
                        <a:defRPr sz="2000">
                          <a:solidFill>
                            <a:srgbClr val="000000"/>
                          </a:solidFill>
                          <a:latin typeface="Garamond" panose="02020404030301010803" pitchFamily="18" charset="0"/>
                        </a:defRPr>
                      </a:lvl3pPr>
                      <a:lvl4pPr>
                        <a:spcBef>
                          <a:spcPct val="20000"/>
                        </a:spcBef>
                        <a:buClr>
                          <a:schemeClr val="tx1"/>
                        </a:buClr>
                        <a:defRPr>
                          <a:solidFill>
                            <a:srgbClr val="000000"/>
                          </a:solidFill>
                          <a:latin typeface="Garamond" panose="02020404030301010803" pitchFamily="18" charset="0"/>
                        </a:defRPr>
                      </a:lvl4pPr>
                      <a:lvl5pPr>
                        <a:spcBef>
                          <a:spcPct val="20000"/>
                        </a:spcBef>
                        <a:buClr>
                          <a:schemeClr val="tx1"/>
                        </a:buClr>
                        <a:defRPr>
                          <a:solidFill>
                            <a:srgbClr val="000000"/>
                          </a:solidFill>
                          <a:latin typeface="Garamond" panose="02020404030301010803" pitchFamily="18" charset="0"/>
                        </a:defRPr>
                      </a:lvl5pPr>
                      <a:lvl6pPr fontAlgn="base">
                        <a:spcBef>
                          <a:spcPct val="20000"/>
                        </a:spcBef>
                        <a:spcAft>
                          <a:spcPct val="0"/>
                        </a:spcAft>
                        <a:buClr>
                          <a:schemeClr val="tx1"/>
                        </a:buClr>
                        <a:defRPr>
                          <a:solidFill>
                            <a:srgbClr val="000000"/>
                          </a:solidFill>
                          <a:latin typeface="Garamond" panose="02020404030301010803" pitchFamily="18" charset="0"/>
                        </a:defRPr>
                      </a:lvl6pPr>
                      <a:lvl7pPr fontAlgn="base">
                        <a:spcBef>
                          <a:spcPct val="20000"/>
                        </a:spcBef>
                        <a:spcAft>
                          <a:spcPct val="0"/>
                        </a:spcAft>
                        <a:buClr>
                          <a:schemeClr val="tx1"/>
                        </a:buClr>
                        <a:defRPr>
                          <a:solidFill>
                            <a:srgbClr val="000000"/>
                          </a:solidFill>
                          <a:latin typeface="Garamond" panose="02020404030301010803" pitchFamily="18" charset="0"/>
                        </a:defRPr>
                      </a:lvl7pPr>
                      <a:lvl8pPr fontAlgn="base">
                        <a:spcBef>
                          <a:spcPct val="20000"/>
                        </a:spcBef>
                        <a:spcAft>
                          <a:spcPct val="0"/>
                        </a:spcAft>
                        <a:buClr>
                          <a:schemeClr val="tx1"/>
                        </a:buClr>
                        <a:defRPr>
                          <a:solidFill>
                            <a:srgbClr val="000000"/>
                          </a:solidFill>
                          <a:latin typeface="Garamond" panose="02020404030301010803" pitchFamily="18" charset="0"/>
                        </a:defRPr>
                      </a:lvl8pPr>
                      <a:lvl9pPr fontAlgn="base">
                        <a:spcBef>
                          <a:spcPct val="20000"/>
                        </a:spcBef>
                        <a:spcAft>
                          <a:spcPct val="0"/>
                        </a:spcAft>
                        <a:buClr>
                          <a:schemeClr val="tx1"/>
                        </a:buClr>
                        <a:defRPr>
                          <a:solidFill>
                            <a:srgbClr val="000000"/>
                          </a:solidFill>
                          <a:latin typeface="Garamond" panose="02020404030301010803" pitchFamily="18"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1600" b="0" i="0" u="none" strike="noStrike" cap="none" normalizeH="0" baseline="0" dirty="0">
                          <a:ln>
                            <a:noFill/>
                          </a:ln>
                          <a:solidFill>
                            <a:schemeClr val="bg1"/>
                          </a:solidFill>
                          <a:effectLst/>
                          <a:latin typeface="Arial" panose="020B0604020202020204" pitchFamily="34" charset="0"/>
                          <a:cs typeface="Arial" panose="020B0604020202020204" pitchFamily="34" charset="0"/>
                        </a:rPr>
                        <a:t>Department sale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A600"/>
                    </a:solidFill>
                  </a:tcPr>
                </a:tc>
                <a:tc>
                  <a:txBody>
                    <a:bodyPr/>
                    <a:lstStyle>
                      <a:lvl1pPr>
                        <a:spcBef>
                          <a:spcPct val="20000"/>
                        </a:spcBef>
                        <a:buClr>
                          <a:schemeClr val="tx1"/>
                        </a:buClr>
                        <a:defRPr sz="2400">
                          <a:solidFill>
                            <a:srgbClr val="000000"/>
                          </a:solidFill>
                          <a:latin typeface="Garamond" panose="02020404030301010803" pitchFamily="18" charset="0"/>
                        </a:defRPr>
                      </a:lvl1pPr>
                      <a:lvl2pPr>
                        <a:spcBef>
                          <a:spcPct val="20000"/>
                        </a:spcBef>
                        <a:buClr>
                          <a:schemeClr val="tx1"/>
                        </a:buClr>
                        <a:defRPr sz="2200">
                          <a:solidFill>
                            <a:srgbClr val="000000"/>
                          </a:solidFill>
                          <a:latin typeface="Garamond" panose="02020404030301010803" pitchFamily="18" charset="0"/>
                        </a:defRPr>
                      </a:lvl2pPr>
                      <a:lvl3pPr>
                        <a:spcBef>
                          <a:spcPct val="20000"/>
                        </a:spcBef>
                        <a:buClr>
                          <a:schemeClr val="tx1"/>
                        </a:buClr>
                        <a:defRPr sz="2000">
                          <a:solidFill>
                            <a:srgbClr val="000000"/>
                          </a:solidFill>
                          <a:latin typeface="Garamond" panose="02020404030301010803" pitchFamily="18" charset="0"/>
                        </a:defRPr>
                      </a:lvl3pPr>
                      <a:lvl4pPr>
                        <a:spcBef>
                          <a:spcPct val="20000"/>
                        </a:spcBef>
                        <a:buClr>
                          <a:schemeClr val="tx1"/>
                        </a:buClr>
                        <a:defRPr>
                          <a:solidFill>
                            <a:srgbClr val="000000"/>
                          </a:solidFill>
                          <a:latin typeface="Garamond" panose="02020404030301010803" pitchFamily="18" charset="0"/>
                        </a:defRPr>
                      </a:lvl4pPr>
                      <a:lvl5pPr>
                        <a:spcBef>
                          <a:spcPct val="20000"/>
                        </a:spcBef>
                        <a:buClr>
                          <a:schemeClr val="tx1"/>
                        </a:buClr>
                        <a:defRPr>
                          <a:solidFill>
                            <a:srgbClr val="000000"/>
                          </a:solidFill>
                          <a:latin typeface="Garamond" panose="02020404030301010803" pitchFamily="18" charset="0"/>
                        </a:defRPr>
                      </a:lvl5pPr>
                      <a:lvl6pPr fontAlgn="base">
                        <a:spcBef>
                          <a:spcPct val="20000"/>
                        </a:spcBef>
                        <a:spcAft>
                          <a:spcPct val="0"/>
                        </a:spcAft>
                        <a:buClr>
                          <a:schemeClr val="tx1"/>
                        </a:buClr>
                        <a:defRPr>
                          <a:solidFill>
                            <a:srgbClr val="000000"/>
                          </a:solidFill>
                          <a:latin typeface="Garamond" panose="02020404030301010803" pitchFamily="18" charset="0"/>
                        </a:defRPr>
                      </a:lvl6pPr>
                      <a:lvl7pPr fontAlgn="base">
                        <a:spcBef>
                          <a:spcPct val="20000"/>
                        </a:spcBef>
                        <a:spcAft>
                          <a:spcPct val="0"/>
                        </a:spcAft>
                        <a:buClr>
                          <a:schemeClr val="tx1"/>
                        </a:buClr>
                        <a:defRPr>
                          <a:solidFill>
                            <a:srgbClr val="000000"/>
                          </a:solidFill>
                          <a:latin typeface="Garamond" panose="02020404030301010803" pitchFamily="18" charset="0"/>
                        </a:defRPr>
                      </a:lvl7pPr>
                      <a:lvl8pPr fontAlgn="base">
                        <a:spcBef>
                          <a:spcPct val="20000"/>
                        </a:spcBef>
                        <a:spcAft>
                          <a:spcPct val="0"/>
                        </a:spcAft>
                        <a:buClr>
                          <a:schemeClr val="tx1"/>
                        </a:buClr>
                        <a:defRPr>
                          <a:solidFill>
                            <a:srgbClr val="000000"/>
                          </a:solidFill>
                          <a:latin typeface="Garamond" panose="02020404030301010803" pitchFamily="18" charset="0"/>
                        </a:defRPr>
                      </a:lvl8pPr>
                      <a:lvl9pPr fontAlgn="base">
                        <a:spcBef>
                          <a:spcPct val="20000"/>
                        </a:spcBef>
                        <a:spcAft>
                          <a:spcPct val="0"/>
                        </a:spcAft>
                        <a:buClr>
                          <a:schemeClr val="tx1"/>
                        </a:buClr>
                        <a:defRPr>
                          <a:solidFill>
                            <a:srgbClr val="000000"/>
                          </a:solidFill>
                          <a:latin typeface="Garamond" panose="02020404030301010803" pitchFamily="18" charset="0"/>
                        </a:defRPr>
                      </a:lvl9p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600" b="0" i="0" u="none" strike="noStrike" cap="none" normalizeH="0" baseline="0" dirty="0">
                          <a:ln>
                            <a:noFill/>
                          </a:ln>
                          <a:solidFill>
                            <a:schemeClr val="bg1"/>
                          </a:solidFill>
                          <a:effectLst/>
                          <a:latin typeface="Arial" panose="020B0604020202020204" pitchFamily="34" charset="0"/>
                          <a:cs typeface="Arial" panose="020B0604020202020204" pitchFamily="34" charset="0"/>
                        </a:rPr>
                        <a:t>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A600"/>
                    </a:solid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600" b="0" i="0" u="none" strike="noStrike" cap="none" normalizeH="0" baseline="0" dirty="0">
                          <a:ln>
                            <a:noFill/>
                          </a:ln>
                          <a:solidFill>
                            <a:schemeClr val="bg1"/>
                          </a:solidFill>
                          <a:effectLst/>
                          <a:latin typeface="Arial" panose="020B0604020202020204" pitchFamily="34" charset="0"/>
                          <a:cs typeface="Arial" panose="020B0604020202020204" pitchFamily="34" charset="0"/>
                        </a:rPr>
                        <a:t>0.62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A600"/>
                    </a:solidFill>
                  </a:tcPr>
                </a:tc>
                <a:extLst>
                  <a:ext uri="{0D108BD9-81ED-4DB2-BD59-A6C34878D82A}">
                    <a16:rowId xmlns:a16="http://schemas.microsoft.com/office/drawing/2014/main" val="10005"/>
                  </a:ext>
                </a:extLst>
              </a:tr>
            </a:tbl>
          </a:graphicData>
        </a:graphic>
      </p:graphicFrame>
      <p:sp>
        <p:nvSpPr>
          <p:cNvPr id="21" name="Title 1">
            <a:extLst>
              <a:ext uri="{FF2B5EF4-FFF2-40B4-BE49-F238E27FC236}">
                <a16:creationId xmlns:a16="http://schemas.microsoft.com/office/drawing/2014/main" id="{CE70D030-5EED-424B-8BC4-CCC1E718FACB}"/>
              </a:ext>
            </a:extLst>
          </p:cNvPr>
          <p:cNvSpPr txBox="1">
            <a:spLocks/>
          </p:cNvSpPr>
          <p:nvPr/>
        </p:nvSpPr>
        <p:spPr>
          <a:xfrm>
            <a:off x="2447858" y="251345"/>
            <a:ext cx="7604272" cy="573026"/>
          </a:xfrm>
          <a:prstGeom prst="rect">
            <a:avLst/>
          </a:prstGeom>
          <a:solidFill>
            <a:schemeClr val="bg1"/>
          </a:solidFill>
          <a:ln>
            <a:solidFill>
              <a:schemeClr val="tx1">
                <a:lumMod val="85000"/>
                <a:lumOff val="15000"/>
              </a:schemeClr>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a:latin typeface="Arial" panose="020B0604020202020204" pitchFamily="34" charset="0"/>
                <a:cs typeface="Arial" panose="020B0604020202020204" pitchFamily="34" charset="0"/>
              </a:rPr>
              <a:t>Deployment - Feature Importance</a:t>
            </a:r>
          </a:p>
        </p:txBody>
      </p:sp>
      <p:sp>
        <p:nvSpPr>
          <p:cNvPr id="5" name="Oval 4">
            <a:extLst>
              <a:ext uri="{FF2B5EF4-FFF2-40B4-BE49-F238E27FC236}">
                <a16:creationId xmlns:a16="http://schemas.microsoft.com/office/drawing/2014/main" id="{751CE7EF-617F-42B5-A8EC-0B10CFC218FC}"/>
              </a:ext>
            </a:extLst>
          </p:cNvPr>
          <p:cNvSpPr/>
          <p:nvPr/>
        </p:nvSpPr>
        <p:spPr>
          <a:xfrm>
            <a:off x="11029817" y="111614"/>
            <a:ext cx="931812" cy="931812"/>
          </a:xfrm>
          <a:prstGeom prst="ellipse">
            <a:avLst/>
          </a:prstGeom>
          <a:solidFill>
            <a:schemeClr val="tx1"/>
          </a:solidFill>
        </p:spPr>
        <p:style>
          <a:lnRef idx="0">
            <a:schemeClr val="lt1">
              <a:alpha val="0"/>
              <a:hueOff val="0"/>
              <a:satOff val="0"/>
              <a:lumOff val="0"/>
              <a:alphaOff val="0"/>
            </a:schemeClr>
          </a:lnRef>
          <a:fillRef idx="1">
            <a:scrgbClr r="0" g="0" b="0"/>
          </a:fillRef>
          <a:effectRef idx="0">
            <a:schemeClr val="accent4">
              <a:hueOff val="0"/>
              <a:satOff val="0"/>
              <a:lumOff val="0"/>
              <a:alphaOff val="0"/>
            </a:schemeClr>
          </a:effectRef>
          <a:fontRef idx="minor"/>
        </p:style>
      </p:sp>
      <p:sp>
        <p:nvSpPr>
          <p:cNvPr id="6" name="Rectangle 5" descr="Users">
            <a:extLst>
              <a:ext uri="{FF2B5EF4-FFF2-40B4-BE49-F238E27FC236}">
                <a16:creationId xmlns:a16="http://schemas.microsoft.com/office/drawing/2014/main" id="{4F4017B7-1248-4C07-9368-B99840D5BCA9}"/>
              </a:ext>
            </a:extLst>
          </p:cNvPr>
          <p:cNvSpPr/>
          <p:nvPr/>
        </p:nvSpPr>
        <p:spPr>
          <a:xfrm>
            <a:off x="11225498" y="307294"/>
            <a:ext cx="540451" cy="540451"/>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pic>
        <p:nvPicPr>
          <p:cNvPr id="2" name="Picture 1">
            <a:extLst>
              <a:ext uri="{FF2B5EF4-FFF2-40B4-BE49-F238E27FC236}">
                <a16:creationId xmlns:a16="http://schemas.microsoft.com/office/drawing/2014/main" id="{E3589FE7-AF7A-4543-ABC5-4CA153A7E505}"/>
              </a:ext>
            </a:extLst>
          </p:cNvPr>
          <p:cNvPicPr>
            <a:picLocks noChangeAspect="1"/>
          </p:cNvPicPr>
          <p:nvPr/>
        </p:nvPicPr>
        <p:blipFill>
          <a:blip r:embed="rId5"/>
          <a:stretch>
            <a:fillRect/>
          </a:stretch>
        </p:blipFill>
        <p:spPr>
          <a:xfrm>
            <a:off x="7966155" y="4956810"/>
            <a:ext cx="4171950" cy="1831340"/>
          </a:xfrm>
          <a:prstGeom prst="rect">
            <a:avLst/>
          </a:prstGeom>
        </p:spPr>
      </p:pic>
      <p:pic>
        <p:nvPicPr>
          <p:cNvPr id="4" name="Picture 3">
            <a:extLst>
              <a:ext uri="{FF2B5EF4-FFF2-40B4-BE49-F238E27FC236}">
                <a16:creationId xmlns:a16="http://schemas.microsoft.com/office/drawing/2014/main" id="{0A622A1F-50E5-49DD-8337-9B7F40711679}"/>
              </a:ext>
            </a:extLst>
          </p:cNvPr>
          <p:cNvPicPr>
            <a:picLocks noChangeAspect="1"/>
          </p:cNvPicPr>
          <p:nvPr/>
        </p:nvPicPr>
        <p:blipFill>
          <a:blip r:embed="rId6"/>
          <a:stretch>
            <a:fillRect/>
          </a:stretch>
        </p:blipFill>
        <p:spPr>
          <a:xfrm>
            <a:off x="606290" y="4970986"/>
            <a:ext cx="2181225" cy="1831340"/>
          </a:xfrm>
          <a:prstGeom prst="rect">
            <a:avLst/>
          </a:prstGeom>
        </p:spPr>
      </p:pic>
      <p:pic>
        <p:nvPicPr>
          <p:cNvPr id="7" name="Picture 6">
            <a:extLst>
              <a:ext uri="{FF2B5EF4-FFF2-40B4-BE49-F238E27FC236}">
                <a16:creationId xmlns:a16="http://schemas.microsoft.com/office/drawing/2014/main" id="{7A7CF402-A6BB-4A18-9CCC-0AC67374D7AC}"/>
              </a:ext>
            </a:extLst>
          </p:cNvPr>
          <p:cNvPicPr>
            <a:picLocks noChangeAspect="1"/>
          </p:cNvPicPr>
          <p:nvPr/>
        </p:nvPicPr>
        <p:blipFill>
          <a:blip r:embed="rId7"/>
          <a:stretch>
            <a:fillRect/>
          </a:stretch>
        </p:blipFill>
        <p:spPr>
          <a:xfrm>
            <a:off x="2958386" y="4970987"/>
            <a:ext cx="2209800" cy="1831340"/>
          </a:xfrm>
          <a:prstGeom prst="rect">
            <a:avLst/>
          </a:prstGeom>
        </p:spPr>
      </p:pic>
      <p:pic>
        <p:nvPicPr>
          <p:cNvPr id="8" name="Picture 7">
            <a:extLst>
              <a:ext uri="{FF2B5EF4-FFF2-40B4-BE49-F238E27FC236}">
                <a16:creationId xmlns:a16="http://schemas.microsoft.com/office/drawing/2014/main" id="{A6113CE4-47C6-4B2B-B76B-4DE62F826220}"/>
              </a:ext>
            </a:extLst>
          </p:cNvPr>
          <p:cNvPicPr>
            <a:picLocks noChangeAspect="1"/>
          </p:cNvPicPr>
          <p:nvPr/>
        </p:nvPicPr>
        <p:blipFill>
          <a:blip r:embed="rId8"/>
          <a:stretch>
            <a:fillRect/>
          </a:stretch>
        </p:blipFill>
        <p:spPr>
          <a:xfrm>
            <a:off x="5443220" y="4970986"/>
            <a:ext cx="2247900" cy="901494"/>
          </a:xfrm>
          <a:prstGeom prst="rect">
            <a:avLst/>
          </a:prstGeom>
        </p:spPr>
      </p:pic>
    </p:spTree>
    <p:extLst>
      <p:ext uri="{BB962C8B-B14F-4D97-AF65-F5344CB8AC3E}">
        <p14:creationId xmlns:p14="http://schemas.microsoft.com/office/powerpoint/2010/main" val="33982060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 name="Diagram 25">
            <a:extLst>
              <a:ext uri="{FF2B5EF4-FFF2-40B4-BE49-F238E27FC236}">
                <a16:creationId xmlns:a16="http://schemas.microsoft.com/office/drawing/2014/main" id="{E1980001-0746-40C0-8150-0F1DCA7F5F2D}"/>
              </a:ext>
            </a:extLst>
          </p:cNvPr>
          <p:cNvGraphicFramePr/>
          <p:nvPr>
            <p:extLst>
              <p:ext uri="{D42A27DB-BD31-4B8C-83A1-F6EECF244321}">
                <p14:modId xmlns:p14="http://schemas.microsoft.com/office/powerpoint/2010/main" val="1380306053"/>
              </p:ext>
            </p:extLst>
          </p:nvPr>
        </p:nvGraphicFramePr>
        <p:xfrm>
          <a:off x="8750833" y="-74938"/>
          <a:ext cx="3140111" cy="30765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1" name="Title 1">
            <a:extLst>
              <a:ext uri="{FF2B5EF4-FFF2-40B4-BE49-F238E27FC236}">
                <a16:creationId xmlns:a16="http://schemas.microsoft.com/office/drawing/2014/main" id="{CE70D030-5EED-424B-8BC4-CCC1E718FACB}"/>
              </a:ext>
            </a:extLst>
          </p:cNvPr>
          <p:cNvSpPr txBox="1">
            <a:spLocks/>
          </p:cNvSpPr>
          <p:nvPr/>
        </p:nvSpPr>
        <p:spPr>
          <a:xfrm>
            <a:off x="3795812" y="155447"/>
            <a:ext cx="4258458" cy="573026"/>
          </a:xfrm>
          <a:prstGeom prst="rect">
            <a:avLst/>
          </a:prstGeom>
          <a:ln>
            <a:solidFill>
              <a:schemeClr val="tx1"/>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a:latin typeface="Arial" panose="020B0604020202020204" pitchFamily="34" charset="0"/>
                <a:cs typeface="Arial" panose="020B0604020202020204" pitchFamily="34" charset="0"/>
              </a:rPr>
              <a:t>Summary</a:t>
            </a:r>
          </a:p>
        </p:txBody>
      </p:sp>
      <p:sp>
        <p:nvSpPr>
          <p:cNvPr id="24" name="Title 1">
            <a:extLst>
              <a:ext uri="{FF2B5EF4-FFF2-40B4-BE49-F238E27FC236}">
                <a16:creationId xmlns:a16="http://schemas.microsoft.com/office/drawing/2014/main" id="{482FA1DF-C71F-4663-8CA3-7DEEF033D5A0}"/>
              </a:ext>
            </a:extLst>
          </p:cNvPr>
          <p:cNvSpPr txBox="1">
            <a:spLocks/>
          </p:cNvSpPr>
          <p:nvPr/>
        </p:nvSpPr>
        <p:spPr>
          <a:xfrm>
            <a:off x="0" y="883920"/>
            <a:ext cx="12206450" cy="6434894"/>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52388"/>
            <a:endParaRPr lang="en-US" sz="2400" b="1" dirty="0">
              <a:latin typeface="Arial" panose="020B0604020202020204" pitchFamily="34" charset="0"/>
              <a:cs typeface="Arial" panose="020B0604020202020204" pitchFamily="34" charset="0"/>
            </a:endParaRPr>
          </a:p>
          <a:p>
            <a:pPr marL="52388"/>
            <a:endParaRPr lang="en-US" sz="2400" b="1" dirty="0">
              <a:latin typeface="Arial" panose="020B0604020202020204" pitchFamily="34" charset="0"/>
              <a:cs typeface="Arial" panose="020B0604020202020204" pitchFamily="34" charset="0"/>
            </a:endParaRPr>
          </a:p>
          <a:p>
            <a:pPr marL="52388"/>
            <a:r>
              <a:rPr lang="en-US" sz="2400" b="1" dirty="0">
                <a:latin typeface="Arial" panose="020B0604020202020204" pitchFamily="34" charset="0"/>
                <a:cs typeface="Arial" panose="020B0604020202020204" pitchFamily="34" charset="0"/>
              </a:rPr>
              <a:t>List of what HR should do next?:</a:t>
            </a:r>
          </a:p>
          <a:p>
            <a:pPr marL="52388"/>
            <a:endParaRPr lang="en-US" sz="2400" b="1" dirty="0">
              <a:latin typeface="Arial" panose="020B0604020202020204" pitchFamily="34" charset="0"/>
              <a:cs typeface="Arial" panose="020B0604020202020204" pitchFamily="34" charset="0"/>
            </a:endParaRPr>
          </a:p>
          <a:p>
            <a:pPr marL="52388"/>
            <a:endParaRPr lang="en-US" sz="2400" dirty="0">
              <a:latin typeface="Arial" panose="020B0604020202020204" pitchFamily="34" charset="0"/>
              <a:cs typeface="Arial" panose="020B0604020202020204" pitchFamily="34" charset="0"/>
            </a:endParaRPr>
          </a:p>
          <a:p>
            <a:pPr marL="395288"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HR might focus on role sale-rep what’s wrong with this role. They might not get enough commission or sale leakage to other organizations.</a:t>
            </a:r>
          </a:p>
          <a:p>
            <a:pPr marL="395288" indent="-342900">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marL="395288"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HR should emphasize on overtime payment. Did employee get the payment or they don’t have authorize by their management level.</a:t>
            </a:r>
          </a:p>
          <a:p>
            <a:pPr marL="395288" indent="-342900">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marL="395288"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HR must try to increase vacancy of promotion because all employees expected to grow up in their job.</a:t>
            </a:r>
          </a:p>
          <a:p>
            <a:pPr marL="395288" indent="-342900">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marL="395288"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Similarly to previous concerned point, did employee promoted to be managerial or they bored of doing the same job everyday. HR must rotate employee to do something new to reflect their challenge</a:t>
            </a:r>
          </a:p>
          <a:p>
            <a:pPr marL="395288" indent="-342900">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marL="395288"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HR must look for insight of each department whether the manpower is enough or not because lack of manpower caused workload.</a:t>
            </a:r>
          </a:p>
          <a:p>
            <a:pPr marL="395288" indent="-342900">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marL="52388"/>
            <a:endParaRPr lang="en-US" sz="2400" b="1" dirty="0">
              <a:latin typeface="Arial" panose="020B0604020202020204" pitchFamily="34" charset="0"/>
              <a:cs typeface="Arial" panose="020B0604020202020204" pitchFamily="34" charset="0"/>
            </a:endParaRPr>
          </a:p>
          <a:p>
            <a:pPr marL="509588" indent="-457200">
              <a:buFont typeface="Arial" panose="020B0604020202020204" pitchFamily="34" charset="0"/>
              <a:buChar char="•"/>
            </a:pPr>
            <a:endParaRPr lang="en-US" sz="2400" dirty="0">
              <a:solidFill>
                <a:schemeClr val="dk1"/>
              </a:solidFill>
              <a:latin typeface="Arial" panose="020B0604020202020204" pitchFamily="34" charset="0"/>
              <a:cs typeface="Arial" panose="020B0604020202020204" pitchFamily="34" charset="0"/>
            </a:endParaRPr>
          </a:p>
          <a:p>
            <a:pPr marL="52388"/>
            <a:endParaRPr lang="en-US" sz="2400" dirty="0">
              <a:solidFill>
                <a:schemeClr val="dk1"/>
              </a:solidFill>
            </a:endParaRPr>
          </a:p>
          <a:p>
            <a:pPr marL="52388"/>
            <a:endParaRPr lang="en-US" sz="2400" b="1" dirty="0">
              <a:latin typeface="Arial" panose="020B0604020202020204" pitchFamily="34" charset="0"/>
              <a:cs typeface="Arial" panose="020B0604020202020204" pitchFamily="34" charset="0"/>
            </a:endParaRPr>
          </a:p>
          <a:p>
            <a:pPr marL="52388"/>
            <a:endParaRPr lang="en-US" sz="2400" b="1" dirty="0">
              <a:latin typeface="Arial" panose="020B0604020202020204" pitchFamily="34" charset="0"/>
              <a:cs typeface="Arial" panose="020B0604020202020204" pitchFamily="34" charset="0"/>
            </a:endParaRPr>
          </a:p>
        </p:txBody>
      </p:sp>
      <p:sp>
        <p:nvSpPr>
          <p:cNvPr id="27" name="Title 1">
            <a:extLst>
              <a:ext uri="{FF2B5EF4-FFF2-40B4-BE49-F238E27FC236}">
                <a16:creationId xmlns:a16="http://schemas.microsoft.com/office/drawing/2014/main" id="{CDFEB063-C41E-43AC-83D5-76A1594229E3}"/>
              </a:ext>
            </a:extLst>
          </p:cNvPr>
          <p:cNvSpPr txBox="1">
            <a:spLocks/>
          </p:cNvSpPr>
          <p:nvPr/>
        </p:nvSpPr>
        <p:spPr>
          <a:xfrm>
            <a:off x="8955686" y="0"/>
            <a:ext cx="2551814" cy="57302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600" i="1" dirty="0">
                <a:latin typeface="Arial" panose="020B0604020202020204" pitchFamily="34" charset="0"/>
                <a:cs typeface="Arial" panose="020B0604020202020204" pitchFamily="34" charset="0"/>
              </a:rPr>
              <a:t>Important Features</a:t>
            </a:r>
          </a:p>
        </p:txBody>
      </p:sp>
    </p:spTree>
    <p:extLst>
      <p:ext uri="{BB962C8B-B14F-4D97-AF65-F5344CB8AC3E}">
        <p14:creationId xmlns:p14="http://schemas.microsoft.com/office/powerpoint/2010/main" val="3815408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E5574-082A-4958-AD24-7F41BE285D76}"/>
              </a:ext>
            </a:extLst>
          </p:cNvPr>
          <p:cNvSpPr>
            <a:spLocks noGrp="1"/>
          </p:cNvSpPr>
          <p:nvPr>
            <p:ph type="title"/>
          </p:nvPr>
        </p:nvSpPr>
        <p:spPr/>
        <p:txBody>
          <a:bodyPr/>
          <a:lstStyle/>
          <a:p>
            <a:r>
              <a:rPr lang="en-US" dirty="0"/>
              <a:t>Thanks you </a:t>
            </a:r>
          </a:p>
        </p:txBody>
      </p:sp>
      <p:sp>
        <p:nvSpPr>
          <p:cNvPr id="3" name="Content Placeholder 2">
            <a:extLst>
              <a:ext uri="{FF2B5EF4-FFF2-40B4-BE49-F238E27FC236}">
                <a16:creationId xmlns:a16="http://schemas.microsoft.com/office/drawing/2014/main" id="{CA5F8369-4551-43A1-832D-768FF4605062}"/>
              </a:ext>
            </a:extLst>
          </p:cNvPr>
          <p:cNvSpPr>
            <a:spLocks noGrp="1"/>
          </p:cNvSpPr>
          <p:nvPr>
            <p:ph sz="half" idx="1"/>
          </p:nvPr>
        </p:nvSpPr>
        <p:spPr>
          <a:xfrm>
            <a:off x="749423" y="1870013"/>
            <a:ext cx="10693894" cy="4351338"/>
          </a:xfrm>
        </p:spPr>
        <p:txBody>
          <a:bodyPr/>
          <a:lstStyle/>
          <a:p>
            <a:r>
              <a:rPr lang="en-US" dirty="0"/>
              <a:t>See more detail on</a:t>
            </a:r>
          </a:p>
          <a:p>
            <a:endParaRPr lang="en-US" dirty="0"/>
          </a:p>
          <a:p>
            <a:pPr marL="0" indent="0">
              <a:buNone/>
            </a:pPr>
            <a:r>
              <a:rPr lang="en-US" dirty="0">
                <a:hlinkClick r:id="rId2" action="ppaction://hlinkpres?slideindex=1&amp;slidetitle="/>
              </a:rPr>
              <a:t>https://github.com/Panuvat-Dan/Machine_learning_study</a:t>
            </a:r>
            <a:endParaRPr lang="en-US" dirty="0"/>
          </a:p>
          <a:p>
            <a:pPr marL="0" indent="0">
              <a:buNone/>
            </a:pPr>
            <a:endParaRPr lang="en-US" dirty="0"/>
          </a:p>
        </p:txBody>
      </p:sp>
    </p:spTree>
    <p:extLst>
      <p:ext uri="{BB962C8B-B14F-4D97-AF65-F5344CB8AC3E}">
        <p14:creationId xmlns:p14="http://schemas.microsoft.com/office/powerpoint/2010/main" val="41793566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EDEBF-5FA0-4FC9-89B6-0B2F6CB4F865}"/>
              </a:ext>
            </a:extLst>
          </p:cNvPr>
          <p:cNvSpPr>
            <a:spLocks noGrp="1"/>
          </p:cNvSpPr>
          <p:nvPr>
            <p:ph type="title"/>
          </p:nvPr>
        </p:nvSpPr>
        <p:spPr>
          <a:xfrm>
            <a:off x="0" y="189997"/>
            <a:ext cx="12192000" cy="670265"/>
          </a:xfrm>
          <a:solidFill>
            <a:schemeClr val="tx1">
              <a:lumMod val="65000"/>
              <a:lumOff val="35000"/>
            </a:schemeClr>
          </a:solidFill>
        </p:spPr>
        <p:txBody>
          <a:bodyPr>
            <a:normAutofit fontScale="90000"/>
          </a:bodyPr>
          <a:lstStyle/>
          <a:p>
            <a:r>
              <a:rPr lang="en-US" b="1" u="sng" dirty="0">
                <a:solidFill>
                  <a:schemeClr val="bg1"/>
                </a:solidFill>
              </a:rPr>
              <a:t>Objective</a:t>
            </a:r>
            <a:r>
              <a:rPr lang="en-US" b="1" u="sng" dirty="0"/>
              <a:t> </a:t>
            </a:r>
          </a:p>
        </p:txBody>
      </p:sp>
      <p:sp>
        <p:nvSpPr>
          <p:cNvPr id="3" name="Content Placeholder 2">
            <a:extLst>
              <a:ext uri="{FF2B5EF4-FFF2-40B4-BE49-F238E27FC236}">
                <a16:creationId xmlns:a16="http://schemas.microsoft.com/office/drawing/2014/main" id="{D2AF04E2-3210-4B0C-A130-F2C1D7F53AFF}"/>
              </a:ext>
            </a:extLst>
          </p:cNvPr>
          <p:cNvSpPr>
            <a:spLocks noGrp="1"/>
          </p:cNvSpPr>
          <p:nvPr>
            <p:ph idx="1"/>
          </p:nvPr>
        </p:nvSpPr>
        <p:spPr>
          <a:xfrm>
            <a:off x="838200" y="1124289"/>
            <a:ext cx="10515600" cy="4351338"/>
          </a:xfrm>
        </p:spPr>
        <p:txBody>
          <a:bodyPr/>
          <a:lstStyle/>
          <a:p>
            <a:r>
              <a:rPr lang="en-US" dirty="0"/>
              <a:t>To find interesting or insight from IMB employee data set</a:t>
            </a:r>
          </a:p>
          <a:p>
            <a:r>
              <a:rPr lang="en-US" dirty="0"/>
              <a:t>Visualize the result from insight</a:t>
            </a:r>
          </a:p>
          <a:p>
            <a:r>
              <a:rPr lang="en-US" dirty="0"/>
              <a:t>Create machine learning to predict the attrition trend </a:t>
            </a:r>
          </a:p>
          <a:p>
            <a:endParaRPr lang="en-US" dirty="0"/>
          </a:p>
          <a:p>
            <a:endParaRPr lang="en-US" dirty="0"/>
          </a:p>
        </p:txBody>
      </p:sp>
      <p:pic>
        <p:nvPicPr>
          <p:cNvPr id="6" name="Picture 5">
            <a:extLst>
              <a:ext uri="{FF2B5EF4-FFF2-40B4-BE49-F238E27FC236}">
                <a16:creationId xmlns:a16="http://schemas.microsoft.com/office/drawing/2014/main" id="{59AB9E82-A93B-42C8-A07F-408B9A03C3A5}"/>
              </a:ext>
            </a:extLst>
          </p:cNvPr>
          <p:cNvPicPr>
            <a:picLocks noChangeAspect="1"/>
          </p:cNvPicPr>
          <p:nvPr/>
        </p:nvPicPr>
        <p:blipFill>
          <a:blip r:embed="rId2"/>
          <a:stretch>
            <a:fillRect/>
          </a:stretch>
        </p:blipFill>
        <p:spPr>
          <a:xfrm>
            <a:off x="1692738" y="4626614"/>
            <a:ext cx="1548875" cy="926969"/>
          </a:xfrm>
          <a:prstGeom prst="rect">
            <a:avLst/>
          </a:prstGeom>
        </p:spPr>
      </p:pic>
      <p:sp>
        <p:nvSpPr>
          <p:cNvPr id="7" name="Arrow: Pentagon 6">
            <a:extLst>
              <a:ext uri="{FF2B5EF4-FFF2-40B4-BE49-F238E27FC236}">
                <a16:creationId xmlns:a16="http://schemas.microsoft.com/office/drawing/2014/main" id="{91DF61D6-3D40-4507-BBD5-3560C49E2863}"/>
              </a:ext>
            </a:extLst>
          </p:cNvPr>
          <p:cNvSpPr/>
          <p:nvPr/>
        </p:nvSpPr>
        <p:spPr>
          <a:xfrm>
            <a:off x="838200" y="3817397"/>
            <a:ext cx="3591757" cy="557803"/>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Finding insights</a:t>
            </a:r>
          </a:p>
        </p:txBody>
      </p:sp>
      <p:sp>
        <p:nvSpPr>
          <p:cNvPr id="8" name="TextBox 7">
            <a:extLst>
              <a:ext uri="{FF2B5EF4-FFF2-40B4-BE49-F238E27FC236}">
                <a16:creationId xmlns:a16="http://schemas.microsoft.com/office/drawing/2014/main" id="{E0A13357-B024-4F08-975C-CC65436B86D8}"/>
              </a:ext>
            </a:extLst>
          </p:cNvPr>
          <p:cNvSpPr txBox="1"/>
          <p:nvPr/>
        </p:nvSpPr>
        <p:spPr>
          <a:xfrm>
            <a:off x="1125286" y="5816592"/>
            <a:ext cx="3871773" cy="1754326"/>
          </a:xfrm>
          <a:prstGeom prst="rect">
            <a:avLst/>
          </a:prstGeom>
          <a:noFill/>
        </p:spPr>
        <p:txBody>
          <a:bodyPr wrap="square" rtlCol="0">
            <a:spAutoFit/>
          </a:bodyPr>
          <a:lstStyle/>
          <a:p>
            <a:pPr marL="285750" indent="-285750">
              <a:buFont typeface="Arial" panose="020B0604020202020204" pitchFamily="34" charset="0"/>
              <a:buChar char="•"/>
            </a:pPr>
            <a:r>
              <a:rPr lang="en-US" dirty="0"/>
              <a:t>Create database sever</a:t>
            </a:r>
          </a:p>
          <a:p>
            <a:endParaRPr lang="en-US" dirty="0"/>
          </a:p>
          <a:p>
            <a:pPr marL="285750" indent="-285750">
              <a:buFont typeface="Arial" panose="020B0604020202020204" pitchFamily="34" charset="0"/>
              <a:buChar char="•"/>
            </a:pPr>
            <a:r>
              <a:rPr lang="en-US" dirty="0"/>
              <a:t>Query the insights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9" name="Arrow: Chevron 8">
            <a:extLst>
              <a:ext uri="{FF2B5EF4-FFF2-40B4-BE49-F238E27FC236}">
                <a16:creationId xmlns:a16="http://schemas.microsoft.com/office/drawing/2014/main" id="{65349C01-1343-494B-A9DD-BCF6B3A9A7D3}"/>
              </a:ext>
            </a:extLst>
          </p:cNvPr>
          <p:cNvSpPr/>
          <p:nvPr/>
        </p:nvSpPr>
        <p:spPr>
          <a:xfrm>
            <a:off x="4429957" y="3817397"/>
            <a:ext cx="3861787" cy="557804"/>
          </a:xfrm>
          <a:prstGeom prst="chevron">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dirty="0">
                <a:solidFill>
                  <a:schemeClr val="bg1"/>
                </a:solidFill>
              </a:rPr>
              <a:t>Visualization</a:t>
            </a:r>
          </a:p>
        </p:txBody>
      </p:sp>
      <p:sp>
        <p:nvSpPr>
          <p:cNvPr id="10" name="Arrow: Chevron 9">
            <a:extLst>
              <a:ext uri="{FF2B5EF4-FFF2-40B4-BE49-F238E27FC236}">
                <a16:creationId xmlns:a16="http://schemas.microsoft.com/office/drawing/2014/main" id="{927FB1C0-6EAF-45CC-B080-FB9E4D01CE86}"/>
              </a:ext>
            </a:extLst>
          </p:cNvPr>
          <p:cNvSpPr/>
          <p:nvPr/>
        </p:nvSpPr>
        <p:spPr>
          <a:xfrm>
            <a:off x="8291744" y="3817396"/>
            <a:ext cx="3861787" cy="557803"/>
          </a:xfrm>
          <a:prstGeom prst="chevron">
            <a:avLst/>
          </a:prstGeom>
          <a:solidFill>
            <a:schemeClr val="accent1">
              <a:lumMod val="60000"/>
              <a:lumOff val="4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solidFill>
                  <a:schemeClr val="bg1"/>
                </a:solidFill>
              </a:rPr>
              <a:t>Prediction</a:t>
            </a:r>
          </a:p>
        </p:txBody>
      </p:sp>
      <p:sp>
        <p:nvSpPr>
          <p:cNvPr id="12" name="TextBox 11">
            <a:extLst>
              <a:ext uri="{FF2B5EF4-FFF2-40B4-BE49-F238E27FC236}">
                <a16:creationId xmlns:a16="http://schemas.microsoft.com/office/drawing/2014/main" id="{14498EEB-87E7-42D4-9695-5C3E96E216C3}"/>
              </a:ext>
            </a:extLst>
          </p:cNvPr>
          <p:cNvSpPr txBox="1"/>
          <p:nvPr/>
        </p:nvSpPr>
        <p:spPr>
          <a:xfrm>
            <a:off x="4578513" y="5816592"/>
            <a:ext cx="3871774" cy="1754326"/>
          </a:xfrm>
          <a:prstGeom prst="rect">
            <a:avLst/>
          </a:prstGeom>
          <a:noFill/>
        </p:spPr>
        <p:txBody>
          <a:bodyPr wrap="square" rtlCol="0">
            <a:spAutoFit/>
          </a:bodyPr>
          <a:lstStyle/>
          <a:p>
            <a:pPr marL="285750" indent="-285750">
              <a:buFont typeface="Arial" panose="020B0604020202020204" pitchFamily="34" charset="0"/>
              <a:buChar char="•"/>
            </a:pPr>
            <a:r>
              <a:rPr lang="en-US" dirty="0"/>
              <a:t>Demonstrate the insight from SQL</a:t>
            </a:r>
          </a:p>
          <a:p>
            <a:endParaRPr lang="en-US" dirty="0"/>
          </a:p>
          <a:p>
            <a:pPr marL="285750" indent="-285750">
              <a:buFont typeface="Arial" panose="020B0604020202020204" pitchFamily="34" charset="0"/>
              <a:buChar char="•"/>
            </a:pPr>
            <a:r>
              <a:rPr lang="en-US" dirty="0"/>
              <a:t>Show interesting points by graphs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13" name="TextBox 12">
            <a:extLst>
              <a:ext uri="{FF2B5EF4-FFF2-40B4-BE49-F238E27FC236}">
                <a16:creationId xmlns:a16="http://schemas.microsoft.com/office/drawing/2014/main" id="{A8383AF1-939D-4DE3-B611-8A97E03D11C6}"/>
              </a:ext>
            </a:extLst>
          </p:cNvPr>
          <p:cNvSpPr txBox="1"/>
          <p:nvPr/>
        </p:nvSpPr>
        <p:spPr>
          <a:xfrm>
            <a:off x="8523489" y="5672548"/>
            <a:ext cx="3630042" cy="2031325"/>
          </a:xfrm>
          <a:prstGeom prst="rect">
            <a:avLst/>
          </a:prstGeom>
          <a:noFill/>
        </p:spPr>
        <p:txBody>
          <a:bodyPr wrap="square" rtlCol="0">
            <a:spAutoFit/>
          </a:bodyPr>
          <a:lstStyle/>
          <a:p>
            <a:pPr marL="285750" indent="-285750">
              <a:buFont typeface="Arial" panose="020B0604020202020204" pitchFamily="34" charset="0"/>
              <a:buChar char="•"/>
            </a:pPr>
            <a:r>
              <a:rPr lang="en-US" dirty="0"/>
              <a:t>Analyze the feature and target</a:t>
            </a:r>
          </a:p>
          <a:p>
            <a:endParaRPr lang="en-US" dirty="0"/>
          </a:p>
          <a:p>
            <a:pPr marL="285750" indent="-285750">
              <a:buFont typeface="Arial" panose="020B0604020202020204" pitchFamily="34" charset="0"/>
              <a:buChar char="•"/>
            </a:pPr>
            <a:r>
              <a:rPr lang="en-US" dirty="0"/>
              <a:t>Create ML algorithms and evaluating the result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grpSp>
        <p:nvGrpSpPr>
          <p:cNvPr id="18" name="Group 17">
            <a:extLst>
              <a:ext uri="{FF2B5EF4-FFF2-40B4-BE49-F238E27FC236}">
                <a16:creationId xmlns:a16="http://schemas.microsoft.com/office/drawing/2014/main" id="{D6278D55-92B7-413D-9A69-451101132ADF}"/>
              </a:ext>
            </a:extLst>
          </p:cNvPr>
          <p:cNvGrpSpPr/>
          <p:nvPr/>
        </p:nvGrpSpPr>
        <p:grpSpPr>
          <a:xfrm>
            <a:off x="204487" y="4453714"/>
            <a:ext cx="369332" cy="982848"/>
            <a:chOff x="323026" y="4356149"/>
            <a:chExt cx="369332" cy="982848"/>
          </a:xfrm>
        </p:grpSpPr>
        <p:sp>
          <p:nvSpPr>
            <p:cNvPr id="16" name="Rectangle: Rounded Corners 15">
              <a:extLst>
                <a:ext uri="{FF2B5EF4-FFF2-40B4-BE49-F238E27FC236}">
                  <a16:creationId xmlns:a16="http://schemas.microsoft.com/office/drawing/2014/main" id="{D96FC921-276E-4F35-A256-50C3D3AC07B2}"/>
                </a:ext>
              </a:extLst>
            </p:cNvPr>
            <p:cNvSpPr/>
            <p:nvPr/>
          </p:nvSpPr>
          <p:spPr>
            <a:xfrm>
              <a:off x="360844" y="4400671"/>
              <a:ext cx="304800" cy="938326"/>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4EF8D6D6-1734-43C3-9446-BFFEF6B6077B}"/>
                </a:ext>
              </a:extLst>
            </p:cNvPr>
            <p:cNvSpPr txBox="1"/>
            <p:nvPr/>
          </p:nvSpPr>
          <p:spPr>
            <a:xfrm rot="16200000">
              <a:off x="109254" y="4569921"/>
              <a:ext cx="796876" cy="369332"/>
            </a:xfrm>
            <a:prstGeom prst="rect">
              <a:avLst/>
            </a:prstGeom>
            <a:noFill/>
          </p:spPr>
          <p:txBody>
            <a:bodyPr wrap="square" rtlCol="0">
              <a:spAutoFit/>
            </a:bodyPr>
            <a:lstStyle/>
            <a:p>
              <a:r>
                <a:rPr lang="en-US" dirty="0">
                  <a:solidFill>
                    <a:schemeClr val="bg1"/>
                  </a:solidFill>
                </a:rPr>
                <a:t>Tool</a:t>
              </a:r>
            </a:p>
          </p:txBody>
        </p:sp>
      </p:grpSp>
      <p:grpSp>
        <p:nvGrpSpPr>
          <p:cNvPr id="19" name="Group 18">
            <a:extLst>
              <a:ext uri="{FF2B5EF4-FFF2-40B4-BE49-F238E27FC236}">
                <a16:creationId xmlns:a16="http://schemas.microsoft.com/office/drawing/2014/main" id="{F462C786-63D8-417F-96DA-40CCA0E4E2FA}"/>
              </a:ext>
            </a:extLst>
          </p:cNvPr>
          <p:cNvGrpSpPr/>
          <p:nvPr/>
        </p:nvGrpSpPr>
        <p:grpSpPr>
          <a:xfrm>
            <a:off x="211797" y="5729677"/>
            <a:ext cx="369332" cy="938326"/>
            <a:chOff x="323026" y="4400671"/>
            <a:chExt cx="369332" cy="938326"/>
          </a:xfrm>
        </p:grpSpPr>
        <p:sp>
          <p:nvSpPr>
            <p:cNvPr id="20" name="Rectangle: Rounded Corners 19">
              <a:extLst>
                <a:ext uri="{FF2B5EF4-FFF2-40B4-BE49-F238E27FC236}">
                  <a16:creationId xmlns:a16="http://schemas.microsoft.com/office/drawing/2014/main" id="{B7E5224C-2D4D-4FF4-947D-16F12B74B20D}"/>
                </a:ext>
              </a:extLst>
            </p:cNvPr>
            <p:cNvSpPr/>
            <p:nvPr/>
          </p:nvSpPr>
          <p:spPr>
            <a:xfrm>
              <a:off x="360844" y="4400671"/>
              <a:ext cx="304800" cy="938326"/>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0DF81B4A-BDE8-4C0E-A38E-BF7EF5627E28}"/>
                </a:ext>
              </a:extLst>
            </p:cNvPr>
            <p:cNvSpPr txBox="1"/>
            <p:nvPr/>
          </p:nvSpPr>
          <p:spPr>
            <a:xfrm rot="16200000">
              <a:off x="109254" y="4675606"/>
              <a:ext cx="796876" cy="369332"/>
            </a:xfrm>
            <a:prstGeom prst="rect">
              <a:avLst/>
            </a:prstGeom>
            <a:noFill/>
          </p:spPr>
          <p:txBody>
            <a:bodyPr wrap="square" rtlCol="0">
              <a:spAutoFit/>
            </a:bodyPr>
            <a:lstStyle/>
            <a:p>
              <a:r>
                <a:rPr lang="en-US" dirty="0">
                  <a:solidFill>
                    <a:schemeClr val="bg1"/>
                  </a:solidFill>
                </a:rPr>
                <a:t>Detail</a:t>
              </a:r>
            </a:p>
          </p:txBody>
        </p:sp>
      </p:grpSp>
      <p:pic>
        <p:nvPicPr>
          <p:cNvPr id="22" name="Picture 21">
            <a:extLst>
              <a:ext uri="{FF2B5EF4-FFF2-40B4-BE49-F238E27FC236}">
                <a16:creationId xmlns:a16="http://schemas.microsoft.com/office/drawing/2014/main" id="{C5625D65-0D62-49A7-BDFB-21558C0EB37F}"/>
              </a:ext>
            </a:extLst>
          </p:cNvPr>
          <p:cNvPicPr>
            <a:picLocks noChangeAspect="1"/>
          </p:cNvPicPr>
          <p:nvPr/>
        </p:nvPicPr>
        <p:blipFill>
          <a:blip r:embed="rId3"/>
          <a:stretch>
            <a:fillRect/>
          </a:stretch>
        </p:blipFill>
        <p:spPr>
          <a:xfrm>
            <a:off x="9970041" y="4572290"/>
            <a:ext cx="1846089" cy="981293"/>
          </a:xfrm>
          <a:prstGeom prst="rect">
            <a:avLst/>
          </a:prstGeom>
        </p:spPr>
      </p:pic>
      <p:pic>
        <p:nvPicPr>
          <p:cNvPr id="23" name="Picture 22">
            <a:extLst>
              <a:ext uri="{FF2B5EF4-FFF2-40B4-BE49-F238E27FC236}">
                <a16:creationId xmlns:a16="http://schemas.microsoft.com/office/drawing/2014/main" id="{8F6DA653-008F-4A81-9815-2515B6D8D39C}"/>
              </a:ext>
            </a:extLst>
          </p:cNvPr>
          <p:cNvPicPr>
            <a:picLocks noChangeAspect="1"/>
          </p:cNvPicPr>
          <p:nvPr/>
        </p:nvPicPr>
        <p:blipFill>
          <a:blip r:embed="rId4"/>
          <a:stretch>
            <a:fillRect/>
          </a:stretch>
        </p:blipFill>
        <p:spPr>
          <a:xfrm>
            <a:off x="4834499" y="4450458"/>
            <a:ext cx="1021746" cy="897768"/>
          </a:xfrm>
          <a:prstGeom prst="rect">
            <a:avLst/>
          </a:prstGeom>
        </p:spPr>
      </p:pic>
      <p:sp>
        <p:nvSpPr>
          <p:cNvPr id="24" name="Title 1">
            <a:extLst>
              <a:ext uri="{FF2B5EF4-FFF2-40B4-BE49-F238E27FC236}">
                <a16:creationId xmlns:a16="http://schemas.microsoft.com/office/drawing/2014/main" id="{CAC6C3FB-B5C4-45D1-A93D-21E869B89D3D}"/>
              </a:ext>
            </a:extLst>
          </p:cNvPr>
          <p:cNvSpPr txBox="1">
            <a:spLocks/>
          </p:cNvSpPr>
          <p:nvPr/>
        </p:nvSpPr>
        <p:spPr>
          <a:xfrm>
            <a:off x="9525" y="2937738"/>
            <a:ext cx="12192000" cy="670265"/>
          </a:xfrm>
          <a:prstGeom prst="rect">
            <a:avLst/>
          </a:prstGeom>
          <a:solidFill>
            <a:schemeClr val="tx1">
              <a:lumMod val="65000"/>
              <a:lumOff val="35000"/>
            </a:schemeClr>
          </a:solidFill>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u="sng" dirty="0">
                <a:solidFill>
                  <a:schemeClr val="bg1"/>
                </a:solidFill>
              </a:rPr>
              <a:t>Journey</a:t>
            </a:r>
            <a:r>
              <a:rPr lang="en-US" b="1" u="sng" dirty="0"/>
              <a:t> </a:t>
            </a:r>
          </a:p>
        </p:txBody>
      </p:sp>
      <p:pic>
        <p:nvPicPr>
          <p:cNvPr id="26" name="Picture 25">
            <a:extLst>
              <a:ext uri="{FF2B5EF4-FFF2-40B4-BE49-F238E27FC236}">
                <a16:creationId xmlns:a16="http://schemas.microsoft.com/office/drawing/2014/main" id="{65B80C84-290D-48A7-8AFE-0A4ED2947656}"/>
              </a:ext>
            </a:extLst>
          </p:cNvPr>
          <p:cNvPicPr>
            <a:picLocks noChangeAspect="1"/>
          </p:cNvPicPr>
          <p:nvPr/>
        </p:nvPicPr>
        <p:blipFill>
          <a:blip r:embed="rId5"/>
          <a:stretch>
            <a:fillRect/>
          </a:stretch>
        </p:blipFill>
        <p:spPr>
          <a:xfrm>
            <a:off x="6022379" y="4961075"/>
            <a:ext cx="709613" cy="842074"/>
          </a:xfrm>
          <a:prstGeom prst="rect">
            <a:avLst/>
          </a:prstGeom>
        </p:spPr>
      </p:pic>
      <p:pic>
        <p:nvPicPr>
          <p:cNvPr id="27" name="Picture 26">
            <a:extLst>
              <a:ext uri="{FF2B5EF4-FFF2-40B4-BE49-F238E27FC236}">
                <a16:creationId xmlns:a16="http://schemas.microsoft.com/office/drawing/2014/main" id="{2E429529-B74F-46BD-8865-4D26D581C0F2}"/>
              </a:ext>
            </a:extLst>
          </p:cNvPr>
          <p:cNvPicPr>
            <a:picLocks noChangeAspect="1"/>
          </p:cNvPicPr>
          <p:nvPr/>
        </p:nvPicPr>
        <p:blipFill>
          <a:blip r:embed="rId6">
            <a:extLst>
              <a:ext uri="{BEBA8EAE-BF5A-486C-A8C5-ECC9F3942E4B}">
                <a14:imgProps xmlns:a14="http://schemas.microsoft.com/office/drawing/2010/main">
                  <a14:imgLayer r:embed="rId7">
                    <a14:imgEffect>
                      <a14:backgroundRemoval t="10000" b="90000" l="10000" r="90000">
                        <a14:foregroundMark x1="14762" y1="37500" x2="14762" y2="37500"/>
                        <a14:foregroundMark x1="29048" y1="43750" x2="29048" y2="43750"/>
                        <a14:foregroundMark x1="35238" y1="45000" x2="35238" y2="45000"/>
                        <a14:foregroundMark x1="41905" y1="52500" x2="41905" y2="52500"/>
                        <a14:foregroundMark x1="75714" y1="48750" x2="75714" y2="48750"/>
                        <a14:foregroundMark x1="80476" y1="50000" x2="80476" y2="50000"/>
                        <a14:foregroundMark x1="86190" y1="50000" x2="86190" y2="50000"/>
                        <a14:foregroundMark x1="81905" y1="30000" x2="81905" y2="30000"/>
                      </a14:backgroundRemoval>
                    </a14:imgEffect>
                  </a14:imgLayer>
                </a14:imgProps>
              </a:ext>
            </a:extLst>
          </a:blip>
          <a:stretch>
            <a:fillRect/>
          </a:stretch>
        </p:blipFill>
        <p:spPr>
          <a:xfrm>
            <a:off x="6045926" y="4346125"/>
            <a:ext cx="2000250" cy="796876"/>
          </a:xfrm>
          <a:prstGeom prst="rect">
            <a:avLst/>
          </a:prstGeom>
        </p:spPr>
      </p:pic>
      <p:pic>
        <p:nvPicPr>
          <p:cNvPr id="7172" name="Picture 4" descr="scikit-learn - Wikipedia">
            <a:extLst>
              <a:ext uri="{FF2B5EF4-FFF2-40B4-BE49-F238E27FC236}">
                <a16:creationId xmlns:a16="http://schemas.microsoft.com/office/drawing/2014/main" id="{090DA0E4-09FF-47B7-94A3-4472B6AA67C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651040" y="4419721"/>
            <a:ext cx="1088344" cy="585892"/>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7">
            <a:extLst>
              <a:ext uri="{FF2B5EF4-FFF2-40B4-BE49-F238E27FC236}">
                <a16:creationId xmlns:a16="http://schemas.microsoft.com/office/drawing/2014/main" id="{4791297F-1493-4F99-A513-CB3199F20FE3}"/>
              </a:ext>
            </a:extLst>
          </p:cNvPr>
          <p:cNvPicPr>
            <a:picLocks noChangeAspect="1"/>
          </p:cNvPicPr>
          <p:nvPr/>
        </p:nvPicPr>
        <p:blipFill>
          <a:blip r:embed="rId9"/>
          <a:stretch>
            <a:fillRect/>
          </a:stretch>
        </p:blipFill>
        <p:spPr>
          <a:xfrm>
            <a:off x="8556012" y="5176128"/>
            <a:ext cx="1343444" cy="490647"/>
          </a:xfrm>
          <a:prstGeom prst="rect">
            <a:avLst/>
          </a:prstGeom>
        </p:spPr>
      </p:pic>
    </p:spTree>
    <p:extLst>
      <p:ext uri="{BB962C8B-B14F-4D97-AF65-F5344CB8AC3E}">
        <p14:creationId xmlns:p14="http://schemas.microsoft.com/office/powerpoint/2010/main" val="18605111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Analysing, chart, forecast, information, reporter icon - Download on  Iconfinder">
            <a:extLst>
              <a:ext uri="{FF2B5EF4-FFF2-40B4-BE49-F238E27FC236}">
                <a16:creationId xmlns:a16="http://schemas.microsoft.com/office/drawing/2014/main" id="{2E152FF7-7301-4E3C-88B9-58FBD8084B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63262" y="2081210"/>
            <a:ext cx="1304925" cy="1304925"/>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7">
            <a:extLst>
              <a:ext uri="{FF2B5EF4-FFF2-40B4-BE49-F238E27FC236}">
                <a16:creationId xmlns:a16="http://schemas.microsoft.com/office/drawing/2014/main" id="{C0D5D956-6748-4F44-B0ED-7931E5BBCC54}"/>
              </a:ext>
            </a:extLst>
          </p:cNvPr>
          <p:cNvPicPr>
            <a:picLocks noChangeAspect="1"/>
          </p:cNvPicPr>
          <p:nvPr/>
        </p:nvPicPr>
        <p:blipFill>
          <a:blip r:embed="rId3"/>
          <a:stretch>
            <a:fillRect/>
          </a:stretch>
        </p:blipFill>
        <p:spPr>
          <a:xfrm>
            <a:off x="7915275" y="2104727"/>
            <a:ext cx="1198645" cy="1119489"/>
          </a:xfrm>
          <a:prstGeom prst="rect">
            <a:avLst/>
          </a:prstGeom>
        </p:spPr>
      </p:pic>
      <p:pic>
        <p:nvPicPr>
          <p:cNvPr id="17" name="Picture 16">
            <a:extLst>
              <a:ext uri="{FF2B5EF4-FFF2-40B4-BE49-F238E27FC236}">
                <a16:creationId xmlns:a16="http://schemas.microsoft.com/office/drawing/2014/main" id="{9A9B68B3-FBE5-4AEC-B962-FB2387D6564F}"/>
              </a:ext>
            </a:extLst>
          </p:cNvPr>
          <p:cNvPicPr>
            <a:picLocks noChangeAspect="1"/>
          </p:cNvPicPr>
          <p:nvPr/>
        </p:nvPicPr>
        <p:blipFill>
          <a:blip r:embed="rId4"/>
          <a:stretch>
            <a:fillRect/>
          </a:stretch>
        </p:blipFill>
        <p:spPr>
          <a:xfrm>
            <a:off x="4943476" y="1943104"/>
            <a:ext cx="1288881" cy="1366837"/>
          </a:xfrm>
          <a:prstGeom prst="rect">
            <a:avLst/>
          </a:prstGeom>
        </p:spPr>
      </p:pic>
      <p:pic>
        <p:nvPicPr>
          <p:cNvPr id="16" name="Picture 15">
            <a:extLst>
              <a:ext uri="{FF2B5EF4-FFF2-40B4-BE49-F238E27FC236}">
                <a16:creationId xmlns:a16="http://schemas.microsoft.com/office/drawing/2014/main" id="{412ED88D-D7A5-4564-B76B-47E9686C36FD}"/>
              </a:ext>
            </a:extLst>
          </p:cNvPr>
          <p:cNvPicPr>
            <a:picLocks noChangeAspect="1"/>
          </p:cNvPicPr>
          <p:nvPr/>
        </p:nvPicPr>
        <p:blipFill>
          <a:blip r:embed="rId5"/>
          <a:stretch>
            <a:fillRect/>
          </a:stretch>
        </p:blipFill>
        <p:spPr>
          <a:xfrm>
            <a:off x="1981199" y="2096639"/>
            <a:ext cx="1042988" cy="1111381"/>
          </a:xfrm>
          <a:prstGeom prst="rect">
            <a:avLst/>
          </a:prstGeom>
        </p:spPr>
      </p:pic>
      <p:sp>
        <p:nvSpPr>
          <p:cNvPr id="6" name="Rectangle 5">
            <a:extLst>
              <a:ext uri="{FF2B5EF4-FFF2-40B4-BE49-F238E27FC236}">
                <a16:creationId xmlns:a16="http://schemas.microsoft.com/office/drawing/2014/main" id="{CF4D6E24-EED1-4F49-B590-AF7DEAB73199}"/>
              </a:ext>
            </a:extLst>
          </p:cNvPr>
          <p:cNvSpPr/>
          <p:nvPr/>
        </p:nvSpPr>
        <p:spPr>
          <a:xfrm>
            <a:off x="0" y="133351"/>
            <a:ext cx="12192000" cy="6857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a:t>Finding insights</a:t>
            </a:r>
          </a:p>
        </p:txBody>
      </p:sp>
      <p:sp>
        <p:nvSpPr>
          <p:cNvPr id="7" name="Oval 6">
            <a:extLst>
              <a:ext uri="{FF2B5EF4-FFF2-40B4-BE49-F238E27FC236}">
                <a16:creationId xmlns:a16="http://schemas.microsoft.com/office/drawing/2014/main" id="{ADC5EA85-C122-43F1-91FE-598089A6F706}"/>
              </a:ext>
            </a:extLst>
          </p:cNvPr>
          <p:cNvSpPr/>
          <p:nvPr/>
        </p:nvSpPr>
        <p:spPr>
          <a:xfrm>
            <a:off x="657225" y="1304925"/>
            <a:ext cx="1600200" cy="15716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Create database on Postgres</a:t>
            </a:r>
          </a:p>
        </p:txBody>
      </p:sp>
      <p:sp>
        <p:nvSpPr>
          <p:cNvPr id="8" name="Oval 7">
            <a:extLst>
              <a:ext uri="{FF2B5EF4-FFF2-40B4-BE49-F238E27FC236}">
                <a16:creationId xmlns:a16="http://schemas.microsoft.com/office/drawing/2014/main" id="{548BAFF8-EC5C-44F8-987B-D34B08BF5B49}"/>
              </a:ext>
            </a:extLst>
          </p:cNvPr>
          <p:cNvSpPr/>
          <p:nvPr/>
        </p:nvSpPr>
        <p:spPr>
          <a:xfrm>
            <a:off x="3524250" y="1304924"/>
            <a:ext cx="1600200" cy="15716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Query database</a:t>
            </a:r>
          </a:p>
        </p:txBody>
      </p:sp>
      <p:sp>
        <p:nvSpPr>
          <p:cNvPr id="9" name="Oval 8">
            <a:extLst>
              <a:ext uri="{FF2B5EF4-FFF2-40B4-BE49-F238E27FC236}">
                <a16:creationId xmlns:a16="http://schemas.microsoft.com/office/drawing/2014/main" id="{01930FD0-9F56-4D20-B179-AD2A7E942D6A}"/>
              </a:ext>
            </a:extLst>
          </p:cNvPr>
          <p:cNvSpPr/>
          <p:nvPr/>
        </p:nvSpPr>
        <p:spPr>
          <a:xfrm>
            <a:off x="6543675" y="1304923"/>
            <a:ext cx="1600200" cy="15716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Analyze the insight</a:t>
            </a:r>
          </a:p>
        </p:txBody>
      </p:sp>
      <p:sp>
        <p:nvSpPr>
          <p:cNvPr id="10" name="Oval 9">
            <a:extLst>
              <a:ext uri="{FF2B5EF4-FFF2-40B4-BE49-F238E27FC236}">
                <a16:creationId xmlns:a16="http://schemas.microsoft.com/office/drawing/2014/main" id="{8BA5EAB5-B1D5-4C8A-AA05-CD27DB97B037}"/>
              </a:ext>
            </a:extLst>
          </p:cNvPr>
          <p:cNvSpPr/>
          <p:nvPr/>
        </p:nvSpPr>
        <p:spPr>
          <a:xfrm>
            <a:off x="9420225" y="1309683"/>
            <a:ext cx="1600200" cy="15716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Summarize the insight</a:t>
            </a:r>
          </a:p>
        </p:txBody>
      </p:sp>
      <p:sp>
        <p:nvSpPr>
          <p:cNvPr id="11" name="TextBox 10">
            <a:extLst>
              <a:ext uri="{FF2B5EF4-FFF2-40B4-BE49-F238E27FC236}">
                <a16:creationId xmlns:a16="http://schemas.microsoft.com/office/drawing/2014/main" id="{B6790CC2-9053-45B6-8954-015F13A0AED0}"/>
              </a:ext>
            </a:extLst>
          </p:cNvPr>
          <p:cNvSpPr txBox="1"/>
          <p:nvPr/>
        </p:nvSpPr>
        <p:spPr>
          <a:xfrm>
            <a:off x="57150" y="6460092"/>
            <a:ext cx="4695825" cy="369332"/>
          </a:xfrm>
          <a:prstGeom prst="rect">
            <a:avLst/>
          </a:prstGeom>
          <a:noFill/>
        </p:spPr>
        <p:txBody>
          <a:bodyPr wrap="square" rtlCol="0">
            <a:spAutoFit/>
          </a:bodyPr>
          <a:lstStyle/>
          <a:p>
            <a:r>
              <a:rPr lang="en-US" dirty="0"/>
              <a:t>** All query’s code included in attachment!</a:t>
            </a:r>
          </a:p>
        </p:txBody>
      </p:sp>
      <p:cxnSp>
        <p:nvCxnSpPr>
          <p:cNvPr id="13" name="Straight Connector 12">
            <a:extLst>
              <a:ext uri="{FF2B5EF4-FFF2-40B4-BE49-F238E27FC236}">
                <a16:creationId xmlns:a16="http://schemas.microsoft.com/office/drawing/2014/main" id="{56BB9BFD-8D4E-4FC7-BB2A-1BF3746E88FF}"/>
              </a:ext>
            </a:extLst>
          </p:cNvPr>
          <p:cNvCxnSpPr/>
          <p:nvPr/>
        </p:nvCxnSpPr>
        <p:spPr>
          <a:xfrm>
            <a:off x="1081087" y="3421381"/>
            <a:ext cx="11630025"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717CDEE6-7467-4D36-91FD-49481B71ABA8}"/>
              </a:ext>
            </a:extLst>
          </p:cNvPr>
          <p:cNvSpPr txBox="1"/>
          <p:nvPr/>
        </p:nvSpPr>
        <p:spPr>
          <a:xfrm>
            <a:off x="226218" y="883210"/>
            <a:ext cx="1042988" cy="369332"/>
          </a:xfrm>
          <a:prstGeom prst="rect">
            <a:avLst/>
          </a:prstGeom>
          <a:noFill/>
        </p:spPr>
        <p:txBody>
          <a:bodyPr wrap="square" rtlCol="0">
            <a:spAutoFit/>
          </a:bodyPr>
          <a:lstStyle/>
          <a:p>
            <a:r>
              <a:rPr lang="en-US" dirty="0"/>
              <a:t>Process</a:t>
            </a:r>
          </a:p>
        </p:txBody>
      </p:sp>
      <p:sp>
        <p:nvSpPr>
          <p:cNvPr id="15" name="TextBox 14">
            <a:extLst>
              <a:ext uri="{FF2B5EF4-FFF2-40B4-BE49-F238E27FC236}">
                <a16:creationId xmlns:a16="http://schemas.microsoft.com/office/drawing/2014/main" id="{923F16A1-DB57-4866-B809-432A9BB5FD3E}"/>
              </a:ext>
            </a:extLst>
          </p:cNvPr>
          <p:cNvSpPr txBox="1"/>
          <p:nvPr/>
        </p:nvSpPr>
        <p:spPr>
          <a:xfrm>
            <a:off x="226218" y="3421381"/>
            <a:ext cx="1042988" cy="369332"/>
          </a:xfrm>
          <a:prstGeom prst="rect">
            <a:avLst/>
          </a:prstGeom>
          <a:noFill/>
        </p:spPr>
        <p:txBody>
          <a:bodyPr wrap="square" rtlCol="0">
            <a:spAutoFit/>
          </a:bodyPr>
          <a:lstStyle/>
          <a:p>
            <a:r>
              <a:rPr lang="en-US" dirty="0"/>
              <a:t>Question</a:t>
            </a:r>
          </a:p>
        </p:txBody>
      </p:sp>
      <p:sp>
        <p:nvSpPr>
          <p:cNvPr id="19" name="Rectangle: Rounded Corners 18">
            <a:extLst>
              <a:ext uri="{FF2B5EF4-FFF2-40B4-BE49-F238E27FC236}">
                <a16:creationId xmlns:a16="http://schemas.microsoft.com/office/drawing/2014/main" id="{83BD373E-751F-4972-B2AE-B094AD9AD4BD}"/>
              </a:ext>
            </a:extLst>
          </p:cNvPr>
          <p:cNvSpPr/>
          <p:nvPr/>
        </p:nvSpPr>
        <p:spPr>
          <a:xfrm>
            <a:off x="226218" y="3821549"/>
            <a:ext cx="11794332" cy="2527101"/>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sz="2400" u="sng" dirty="0"/>
              <a:t>Imagine you are acting as logical Human resource staff</a:t>
            </a:r>
          </a:p>
          <a:p>
            <a:pPr algn="ctr"/>
            <a:endParaRPr lang="en-US" dirty="0"/>
          </a:p>
          <a:p>
            <a:r>
              <a:rPr lang="en-US" sz="2400" dirty="0"/>
              <a:t>1. If the workers resign from company, does the working year affect to the attrition?</a:t>
            </a:r>
          </a:p>
          <a:p>
            <a:r>
              <a:rPr lang="en-US" sz="2400" dirty="0"/>
              <a:t>2. What’s the environment of working place and workload?</a:t>
            </a:r>
          </a:p>
          <a:p>
            <a:r>
              <a:rPr lang="en-US" sz="2400" dirty="0"/>
              <a:t>3. Which level of education is the most effect to the attrition?</a:t>
            </a:r>
          </a:p>
          <a:p>
            <a:r>
              <a:rPr lang="en-US" sz="2400" dirty="0"/>
              <a:t>4. What is the relationship between salary and performance on each department?  </a:t>
            </a:r>
          </a:p>
        </p:txBody>
      </p:sp>
    </p:spTree>
    <p:extLst>
      <p:ext uri="{BB962C8B-B14F-4D97-AF65-F5344CB8AC3E}">
        <p14:creationId xmlns:p14="http://schemas.microsoft.com/office/powerpoint/2010/main" val="10130495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CF4D6E24-EED1-4F49-B590-AF7DEAB73199}"/>
              </a:ext>
            </a:extLst>
          </p:cNvPr>
          <p:cNvSpPr/>
          <p:nvPr/>
        </p:nvSpPr>
        <p:spPr>
          <a:xfrm>
            <a:off x="0" y="133351"/>
            <a:ext cx="12192000" cy="6857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t>1. If the workers resign from company, does the working year affect to the attrition?</a:t>
            </a:r>
          </a:p>
        </p:txBody>
      </p:sp>
      <p:sp>
        <p:nvSpPr>
          <p:cNvPr id="2" name="Rectangle: Rounded Corners 1">
            <a:extLst>
              <a:ext uri="{FF2B5EF4-FFF2-40B4-BE49-F238E27FC236}">
                <a16:creationId xmlns:a16="http://schemas.microsoft.com/office/drawing/2014/main" id="{C509B035-53C9-4B46-9259-B1AD75DB479D}"/>
              </a:ext>
            </a:extLst>
          </p:cNvPr>
          <p:cNvSpPr/>
          <p:nvPr/>
        </p:nvSpPr>
        <p:spPr>
          <a:xfrm>
            <a:off x="7343775" y="1914525"/>
            <a:ext cx="4495800" cy="3829050"/>
          </a:xfrm>
          <a:prstGeom prst="roundRect">
            <a:avLst>
              <a:gd name="adj" fmla="val 967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t>Analysis :</a:t>
            </a:r>
          </a:p>
          <a:p>
            <a:r>
              <a:rPr lang="en-US" sz="2000" dirty="0"/>
              <a:t>As you can see on the scatter graph, the number of attrition points mostly located in range 8-25 years, whereas a few points located in range 0-5 years</a:t>
            </a:r>
          </a:p>
          <a:p>
            <a:endParaRPr lang="en-US" sz="2000" dirty="0"/>
          </a:p>
          <a:p>
            <a:r>
              <a:rPr lang="en-US" sz="2000" dirty="0"/>
              <a:t>Summary :</a:t>
            </a:r>
          </a:p>
          <a:p>
            <a:r>
              <a:rPr lang="en-US" sz="2000" dirty="0"/>
              <a:t>This could be a reason people who take very long time in order to be promoted tends to resign rather than a short time to be promoted   </a:t>
            </a:r>
          </a:p>
        </p:txBody>
      </p:sp>
      <p:graphicFrame>
        <p:nvGraphicFramePr>
          <p:cNvPr id="23" name="Chart 22">
            <a:extLst>
              <a:ext uri="{FF2B5EF4-FFF2-40B4-BE49-F238E27FC236}">
                <a16:creationId xmlns:a16="http://schemas.microsoft.com/office/drawing/2014/main" id="{16130051-F6B6-4FB6-A687-BBF79187D1D0}"/>
              </a:ext>
            </a:extLst>
          </p:cNvPr>
          <p:cNvGraphicFramePr>
            <a:graphicFrameLocks/>
          </p:cNvGraphicFramePr>
          <p:nvPr>
            <p:extLst>
              <p:ext uri="{D42A27DB-BD31-4B8C-83A1-F6EECF244321}">
                <p14:modId xmlns:p14="http://schemas.microsoft.com/office/powerpoint/2010/main" val="1793311491"/>
              </p:ext>
            </p:extLst>
          </p:nvPr>
        </p:nvGraphicFramePr>
        <p:xfrm>
          <a:off x="219075" y="1076325"/>
          <a:ext cx="6905625" cy="5505450"/>
        </p:xfrm>
        <a:graphic>
          <a:graphicData uri="http://schemas.openxmlformats.org/drawingml/2006/chart">
            <c:chart xmlns:c="http://schemas.openxmlformats.org/drawingml/2006/chart" xmlns:r="http://schemas.openxmlformats.org/officeDocument/2006/relationships" r:id="rId2"/>
          </a:graphicData>
        </a:graphic>
      </p:graphicFrame>
      <p:sp>
        <p:nvSpPr>
          <p:cNvPr id="3" name="Oval 2">
            <a:extLst>
              <a:ext uri="{FF2B5EF4-FFF2-40B4-BE49-F238E27FC236}">
                <a16:creationId xmlns:a16="http://schemas.microsoft.com/office/drawing/2014/main" id="{A4F667C3-0D62-4BE7-8F16-01C3D6B108E2}"/>
              </a:ext>
            </a:extLst>
          </p:cNvPr>
          <p:cNvSpPr/>
          <p:nvPr/>
        </p:nvSpPr>
        <p:spPr>
          <a:xfrm rot="453268">
            <a:off x="1838325" y="5324475"/>
            <a:ext cx="2971800" cy="74295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25263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CF4D6E24-EED1-4F49-B590-AF7DEAB73199}"/>
              </a:ext>
            </a:extLst>
          </p:cNvPr>
          <p:cNvSpPr/>
          <p:nvPr/>
        </p:nvSpPr>
        <p:spPr>
          <a:xfrm>
            <a:off x="0" y="133351"/>
            <a:ext cx="12192000" cy="6857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t>2. What’s the environment of working place and workload?</a:t>
            </a:r>
          </a:p>
        </p:txBody>
      </p:sp>
      <p:graphicFrame>
        <p:nvGraphicFramePr>
          <p:cNvPr id="5" name="Chart 4">
            <a:extLst>
              <a:ext uri="{FF2B5EF4-FFF2-40B4-BE49-F238E27FC236}">
                <a16:creationId xmlns:a16="http://schemas.microsoft.com/office/drawing/2014/main" id="{6736334E-1A09-4F64-93EE-26D817876EDC}"/>
              </a:ext>
            </a:extLst>
          </p:cNvPr>
          <p:cNvGraphicFramePr>
            <a:graphicFrameLocks/>
          </p:cNvGraphicFramePr>
          <p:nvPr>
            <p:extLst>
              <p:ext uri="{D42A27DB-BD31-4B8C-83A1-F6EECF244321}">
                <p14:modId xmlns:p14="http://schemas.microsoft.com/office/powerpoint/2010/main" val="230765434"/>
              </p:ext>
            </p:extLst>
          </p:nvPr>
        </p:nvGraphicFramePr>
        <p:xfrm>
          <a:off x="-1" y="1226820"/>
          <a:ext cx="7248525" cy="5135880"/>
        </p:xfrm>
        <a:graphic>
          <a:graphicData uri="http://schemas.openxmlformats.org/drawingml/2006/chart">
            <c:chart xmlns:c="http://schemas.openxmlformats.org/drawingml/2006/chart" xmlns:r="http://schemas.openxmlformats.org/officeDocument/2006/relationships" r:id="rId2"/>
          </a:graphicData>
        </a:graphic>
      </p:graphicFrame>
      <p:sp>
        <p:nvSpPr>
          <p:cNvPr id="7" name="Rectangle: Rounded Corners 6">
            <a:extLst>
              <a:ext uri="{FF2B5EF4-FFF2-40B4-BE49-F238E27FC236}">
                <a16:creationId xmlns:a16="http://schemas.microsoft.com/office/drawing/2014/main" id="{35B0A7DC-7B0F-4D10-B7F7-6CDEDA1FC6B0}"/>
              </a:ext>
            </a:extLst>
          </p:cNvPr>
          <p:cNvSpPr/>
          <p:nvPr/>
        </p:nvSpPr>
        <p:spPr>
          <a:xfrm>
            <a:off x="7343775" y="1914525"/>
            <a:ext cx="4495800" cy="3829050"/>
          </a:xfrm>
          <a:prstGeom prst="roundRect">
            <a:avLst>
              <a:gd name="adj" fmla="val 967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t>Analysis :</a:t>
            </a:r>
          </a:p>
          <a:p>
            <a:r>
              <a:rPr lang="en-US" sz="2000" dirty="0"/>
              <a:t>As you can see on the bar graph, while the most worker who resigned thinks workplace is better, the least is best in terms of work life balance.</a:t>
            </a:r>
          </a:p>
          <a:p>
            <a:endParaRPr lang="en-US" sz="2000" dirty="0"/>
          </a:p>
          <a:p>
            <a:r>
              <a:rPr lang="en-US" sz="2000" dirty="0"/>
              <a:t>Summary :</a:t>
            </a:r>
          </a:p>
          <a:p>
            <a:r>
              <a:rPr lang="en-US" sz="2000" dirty="0"/>
              <a:t>This could explain that even thought the work is not loaded on workers, the people who resign might think there will be a better place to work  integrated living  than IBM. </a:t>
            </a:r>
          </a:p>
        </p:txBody>
      </p:sp>
    </p:spTree>
    <p:extLst>
      <p:ext uri="{BB962C8B-B14F-4D97-AF65-F5344CB8AC3E}">
        <p14:creationId xmlns:p14="http://schemas.microsoft.com/office/powerpoint/2010/main" val="10421319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CF4D6E24-EED1-4F49-B590-AF7DEAB73199}"/>
              </a:ext>
            </a:extLst>
          </p:cNvPr>
          <p:cNvSpPr/>
          <p:nvPr/>
        </p:nvSpPr>
        <p:spPr>
          <a:xfrm>
            <a:off x="0" y="133351"/>
            <a:ext cx="12192000" cy="6857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t>3. Which level of education is the most effect to the attrition?</a:t>
            </a:r>
          </a:p>
        </p:txBody>
      </p:sp>
      <p:graphicFrame>
        <p:nvGraphicFramePr>
          <p:cNvPr id="5" name="Chart 4">
            <a:extLst>
              <a:ext uri="{FF2B5EF4-FFF2-40B4-BE49-F238E27FC236}">
                <a16:creationId xmlns:a16="http://schemas.microsoft.com/office/drawing/2014/main" id="{A84DD890-F1D2-4060-80A4-6A379094A149}"/>
              </a:ext>
            </a:extLst>
          </p:cNvPr>
          <p:cNvGraphicFramePr>
            <a:graphicFrameLocks/>
          </p:cNvGraphicFramePr>
          <p:nvPr>
            <p:extLst>
              <p:ext uri="{D42A27DB-BD31-4B8C-83A1-F6EECF244321}">
                <p14:modId xmlns:p14="http://schemas.microsoft.com/office/powerpoint/2010/main" val="830746780"/>
              </p:ext>
            </p:extLst>
          </p:nvPr>
        </p:nvGraphicFramePr>
        <p:xfrm>
          <a:off x="219075" y="1095374"/>
          <a:ext cx="7134224" cy="5353049"/>
        </p:xfrm>
        <a:graphic>
          <a:graphicData uri="http://schemas.openxmlformats.org/drawingml/2006/chart">
            <c:chart xmlns:c="http://schemas.openxmlformats.org/drawingml/2006/chart" xmlns:r="http://schemas.openxmlformats.org/officeDocument/2006/relationships" r:id="rId2"/>
          </a:graphicData>
        </a:graphic>
      </p:graphicFrame>
      <p:sp>
        <p:nvSpPr>
          <p:cNvPr id="7" name="Rectangle: Rounded Corners 6">
            <a:extLst>
              <a:ext uri="{FF2B5EF4-FFF2-40B4-BE49-F238E27FC236}">
                <a16:creationId xmlns:a16="http://schemas.microsoft.com/office/drawing/2014/main" id="{B57D606C-3A37-42F6-A6A2-B026BF69FAEA}"/>
              </a:ext>
            </a:extLst>
          </p:cNvPr>
          <p:cNvSpPr/>
          <p:nvPr/>
        </p:nvSpPr>
        <p:spPr>
          <a:xfrm>
            <a:off x="7343775" y="1790700"/>
            <a:ext cx="4495800" cy="4286249"/>
          </a:xfrm>
          <a:prstGeom prst="roundRect">
            <a:avLst>
              <a:gd name="adj" fmla="val 967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t>Analysis :</a:t>
            </a:r>
          </a:p>
          <a:p>
            <a:r>
              <a:rPr lang="en-US" sz="2000" dirty="0"/>
              <a:t>As you can see on the bar graph, the graph illustrates that the education level on bachelor degree is the most group who resigned as red tab shown</a:t>
            </a:r>
          </a:p>
          <a:p>
            <a:r>
              <a:rPr lang="en-US" sz="2000" dirty="0"/>
              <a:t>Summary :</a:t>
            </a:r>
          </a:p>
          <a:p>
            <a:r>
              <a:rPr lang="en-US" sz="2000" dirty="0"/>
              <a:t>This could explain that the bachelor degree group might in exploring period of their-life or even predict that in order to be promoted on IBM required more than bachelor’s degree level. Thus, they might want to study master or doctor.</a:t>
            </a:r>
          </a:p>
        </p:txBody>
      </p:sp>
    </p:spTree>
    <p:extLst>
      <p:ext uri="{BB962C8B-B14F-4D97-AF65-F5344CB8AC3E}">
        <p14:creationId xmlns:p14="http://schemas.microsoft.com/office/powerpoint/2010/main" val="20347944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CF4D6E24-EED1-4F49-B590-AF7DEAB73199}"/>
              </a:ext>
            </a:extLst>
          </p:cNvPr>
          <p:cNvSpPr/>
          <p:nvPr/>
        </p:nvSpPr>
        <p:spPr>
          <a:xfrm>
            <a:off x="0" y="133351"/>
            <a:ext cx="12192000" cy="6857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a:t>4. What is the relationship between salary and performance on each department?  </a:t>
            </a:r>
            <a:endParaRPr lang="en-US" sz="2400" dirty="0"/>
          </a:p>
        </p:txBody>
      </p:sp>
      <p:graphicFrame>
        <p:nvGraphicFramePr>
          <p:cNvPr id="5" name="Chart 4">
            <a:extLst>
              <a:ext uri="{FF2B5EF4-FFF2-40B4-BE49-F238E27FC236}">
                <a16:creationId xmlns:a16="http://schemas.microsoft.com/office/drawing/2014/main" id="{B9867F01-315F-4DA5-B228-88E027154D11}"/>
              </a:ext>
            </a:extLst>
          </p:cNvPr>
          <p:cNvGraphicFramePr>
            <a:graphicFrameLocks/>
          </p:cNvGraphicFramePr>
          <p:nvPr>
            <p:extLst>
              <p:ext uri="{D42A27DB-BD31-4B8C-83A1-F6EECF244321}">
                <p14:modId xmlns:p14="http://schemas.microsoft.com/office/powerpoint/2010/main" val="1317969812"/>
              </p:ext>
            </p:extLst>
          </p:nvPr>
        </p:nvGraphicFramePr>
        <p:xfrm>
          <a:off x="142875" y="1228724"/>
          <a:ext cx="6991349" cy="5153025"/>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a:extLst>
              <a:ext uri="{FF2B5EF4-FFF2-40B4-BE49-F238E27FC236}">
                <a16:creationId xmlns:a16="http://schemas.microsoft.com/office/drawing/2014/main" id="{34E6A511-DCE5-4365-92C9-47BD45C322F5}"/>
              </a:ext>
            </a:extLst>
          </p:cNvPr>
          <p:cNvSpPr txBox="1"/>
          <p:nvPr/>
        </p:nvSpPr>
        <p:spPr>
          <a:xfrm>
            <a:off x="4914900" y="2028825"/>
            <a:ext cx="2705100" cy="338554"/>
          </a:xfrm>
          <a:prstGeom prst="rect">
            <a:avLst/>
          </a:prstGeom>
          <a:noFill/>
        </p:spPr>
        <p:txBody>
          <a:bodyPr wrap="square" rtlCol="0">
            <a:spAutoFit/>
          </a:bodyPr>
          <a:lstStyle/>
          <a:p>
            <a:r>
              <a:rPr lang="en-US" sz="1600" dirty="0"/>
              <a:t>Slightly low performance</a:t>
            </a:r>
          </a:p>
        </p:txBody>
      </p:sp>
      <p:sp>
        <p:nvSpPr>
          <p:cNvPr id="7" name="TextBox 6">
            <a:extLst>
              <a:ext uri="{FF2B5EF4-FFF2-40B4-BE49-F238E27FC236}">
                <a16:creationId xmlns:a16="http://schemas.microsoft.com/office/drawing/2014/main" id="{85532111-23AA-481C-BBEC-FA7B24D9BBD6}"/>
              </a:ext>
            </a:extLst>
          </p:cNvPr>
          <p:cNvSpPr txBox="1"/>
          <p:nvPr/>
        </p:nvSpPr>
        <p:spPr>
          <a:xfrm>
            <a:off x="3019425" y="4001571"/>
            <a:ext cx="2705100" cy="338554"/>
          </a:xfrm>
          <a:prstGeom prst="rect">
            <a:avLst/>
          </a:prstGeom>
          <a:noFill/>
        </p:spPr>
        <p:txBody>
          <a:bodyPr wrap="square" rtlCol="0">
            <a:spAutoFit/>
          </a:bodyPr>
          <a:lstStyle/>
          <a:p>
            <a:r>
              <a:rPr lang="en-US" sz="1600" dirty="0"/>
              <a:t>Good performance</a:t>
            </a:r>
          </a:p>
        </p:txBody>
      </p:sp>
      <p:sp>
        <p:nvSpPr>
          <p:cNvPr id="8" name="TextBox 7">
            <a:extLst>
              <a:ext uri="{FF2B5EF4-FFF2-40B4-BE49-F238E27FC236}">
                <a16:creationId xmlns:a16="http://schemas.microsoft.com/office/drawing/2014/main" id="{7CB001BC-212D-4FFE-88CF-EA0CD5C0270E}"/>
              </a:ext>
            </a:extLst>
          </p:cNvPr>
          <p:cNvSpPr txBox="1"/>
          <p:nvPr/>
        </p:nvSpPr>
        <p:spPr>
          <a:xfrm>
            <a:off x="1009650" y="2856429"/>
            <a:ext cx="2247900" cy="338554"/>
          </a:xfrm>
          <a:prstGeom prst="rect">
            <a:avLst/>
          </a:prstGeom>
          <a:noFill/>
        </p:spPr>
        <p:txBody>
          <a:bodyPr wrap="square" rtlCol="0">
            <a:spAutoFit/>
          </a:bodyPr>
          <a:lstStyle/>
          <a:p>
            <a:r>
              <a:rPr lang="en-US" sz="1600" dirty="0"/>
              <a:t>General performance</a:t>
            </a:r>
          </a:p>
        </p:txBody>
      </p:sp>
      <p:sp>
        <p:nvSpPr>
          <p:cNvPr id="9" name="Rectangle: Rounded Corners 8">
            <a:extLst>
              <a:ext uri="{FF2B5EF4-FFF2-40B4-BE49-F238E27FC236}">
                <a16:creationId xmlns:a16="http://schemas.microsoft.com/office/drawing/2014/main" id="{DEC368BF-8AF9-4A5A-968F-78BA9D5CD216}"/>
              </a:ext>
            </a:extLst>
          </p:cNvPr>
          <p:cNvSpPr/>
          <p:nvPr/>
        </p:nvSpPr>
        <p:spPr>
          <a:xfrm>
            <a:off x="7343775" y="1781175"/>
            <a:ext cx="4495800" cy="4286249"/>
          </a:xfrm>
          <a:prstGeom prst="roundRect">
            <a:avLst>
              <a:gd name="adj" fmla="val 967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t>Analysis :</a:t>
            </a:r>
          </a:p>
          <a:p>
            <a:r>
              <a:rPr lang="en-US" sz="2000" dirty="0"/>
              <a:t>As you can see on the bar graph, the graph illustrates that sales department get the highest monthly income compared to others but the performance is lower than others. Summary :</a:t>
            </a:r>
          </a:p>
          <a:p>
            <a:r>
              <a:rPr lang="en-US" sz="2000" dirty="0"/>
              <a:t>This could explain that sale department might have top sale who make lots of profit to company and get a huge commission even though there are many low performance salesman among the department.</a:t>
            </a:r>
          </a:p>
        </p:txBody>
      </p:sp>
    </p:spTree>
    <p:extLst>
      <p:ext uri="{BB962C8B-B14F-4D97-AF65-F5344CB8AC3E}">
        <p14:creationId xmlns:p14="http://schemas.microsoft.com/office/powerpoint/2010/main" val="40759925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7CCE7003-683F-457A-A235-D74C36F1E507}"/>
              </a:ext>
            </a:extLst>
          </p:cNvPr>
          <p:cNvSpPr txBox="1">
            <a:spLocks/>
          </p:cNvSpPr>
          <p:nvPr/>
        </p:nvSpPr>
        <p:spPr>
          <a:xfrm>
            <a:off x="1790700" y="1252647"/>
            <a:ext cx="8610600" cy="129302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endParaRPr lang="en-US" sz="4000" b="1" cap="all" dirty="0"/>
          </a:p>
        </p:txBody>
      </p:sp>
      <p:graphicFrame>
        <p:nvGraphicFramePr>
          <p:cNvPr id="4" name="Content Placeholder 3">
            <a:extLst>
              <a:ext uri="{FF2B5EF4-FFF2-40B4-BE49-F238E27FC236}">
                <a16:creationId xmlns:a16="http://schemas.microsoft.com/office/drawing/2014/main" id="{C2CE7A20-2E36-4E39-A06A-AA41A8D285BF}"/>
              </a:ext>
            </a:extLst>
          </p:cNvPr>
          <p:cNvGraphicFramePr>
            <a:graphicFrameLocks noGrp="1"/>
          </p:cNvGraphicFramePr>
          <p:nvPr>
            <p:ph idx="1"/>
            <p:extLst>
              <p:ext uri="{D42A27DB-BD31-4B8C-83A1-F6EECF244321}">
                <p14:modId xmlns:p14="http://schemas.microsoft.com/office/powerpoint/2010/main" val="3594446157"/>
              </p:ext>
            </p:extLst>
          </p:nvPr>
        </p:nvGraphicFramePr>
        <p:xfrm>
          <a:off x="453390" y="1676400"/>
          <a:ext cx="11503210" cy="375282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Rectangle 4">
            <a:extLst>
              <a:ext uri="{FF2B5EF4-FFF2-40B4-BE49-F238E27FC236}">
                <a16:creationId xmlns:a16="http://schemas.microsoft.com/office/drawing/2014/main" id="{876A9266-2D56-4C95-AAC5-47D7C357CF02}"/>
              </a:ext>
            </a:extLst>
          </p:cNvPr>
          <p:cNvSpPr/>
          <p:nvPr/>
        </p:nvSpPr>
        <p:spPr>
          <a:xfrm>
            <a:off x="0" y="133351"/>
            <a:ext cx="12192000" cy="685799"/>
          </a:xfrm>
          <a:prstGeom prst="rect">
            <a:avLst/>
          </a:prstGeom>
          <a:solidFill>
            <a:schemeClr val="bg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en-US" sz="2400" b="1" cap="all" dirty="0"/>
              <a:t>Process Pipeline</a:t>
            </a:r>
          </a:p>
        </p:txBody>
      </p:sp>
    </p:spTree>
    <p:extLst>
      <p:ext uri="{BB962C8B-B14F-4D97-AF65-F5344CB8AC3E}">
        <p14:creationId xmlns:p14="http://schemas.microsoft.com/office/powerpoint/2010/main" val="7665131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8" name="Title 1">
            <a:extLst>
              <a:ext uri="{FF2B5EF4-FFF2-40B4-BE49-F238E27FC236}">
                <a16:creationId xmlns:a16="http://schemas.microsoft.com/office/drawing/2014/main" id="{B05A6648-6560-4B99-82B2-5439192D6439}"/>
              </a:ext>
            </a:extLst>
          </p:cNvPr>
          <p:cNvSpPr txBox="1">
            <a:spLocks/>
          </p:cNvSpPr>
          <p:nvPr/>
        </p:nvSpPr>
        <p:spPr>
          <a:xfrm>
            <a:off x="198650" y="363378"/>
            <a:ext cx="10374086" cy="55060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500" b="1" dirty="0">
                <a:latin typeface="Arial" panose="020B0604020202020204" pitchFamily="34" charset="0"/>
                <a:cs typeface="Arial" panose="020B0604020202020204" pitchFamily="34" charset="0"/>
              </a:rPr>
              <a:t>Data Pre-processing</a:t>
            </a:r>
            <a:endParaRPr lang="en-US" sz="3500" b="1" dirty="0">
              <a:solidFill>
                <a:schemeClr val="tx1">
                  <a:lumMod val="95000"/>
                  <a:lumOff val="5000"/>
                </a:schemeClr>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736EACA6-AD2C-4CB5-9E56-E6543DAF9A2A}"/>
              </a:ext>
            </a:extLst>
          </p:cNvPr>
          <p:cNvSpPr txBox="1"/>
          <p:nvPr/>
        </p:nvSpPr>
        <p:spPr>
          <a:xfrm>
            <a:off x="198650" y="1382286"/>
            <a:ext cx="10039350" cy="4093428"/>
          </a:xfrm>
          <a:prstGeom prst="rect">
            <a:avLst/>
          </a:prstGeom>
          <a:noFill/>
        </p:spPr>
        <p:txBody>
          <a:bodyPr wrap="square" rtlCol="0">
            <a:spAutoFit/>
          </a:bodyPr>
          <a:lstStyle/>
          <a:p>
            <a:pPr marL="285750" indent="-285750">
              <a:buFont typeface="Arial" panose="020B0604020202020204" pitchFamily="34" charset="0"/>
              <a:buChar char="•"/>
            </a:pPr>
            <a:r>
              <a:rPr lang="en-US" sz="2000" dirty="0"/>
              <a:t>Import dataset : to get ready for do ML algorithms</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Import library : to get ready for do ML algorithms</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Data exploring : to explore the dependent/independent features  </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Encoding : to change categorical column to numerical column</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Feature selection : to select unnecessary independent column out</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Split dataset into training : testing : train 80% test 20%</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Feature scaling : to rescale the data down and balancing dataset</a:t>
            </a:r>
          </a:p>
        </p:txBody>
      </p:sp>
      <p:sp>
        <p:nvSpPr>
          <p:cNvPr id="29" name="Oval 28">
            <a:extLst>
              <a:ext uri="{FF2B5EF4-FFF2-40B4-BE49-F238E27FC236}">
                <a16:creationId xmlns:a16="http://schemas.microsoft.com/office/drawing/2014/main" id="{143433B3-76EC-4DA1-B37B-0657E7700D55}"/>
              </a:ext>
            </a:extLst>
          </p:cNvPr>
          <p:cNvSpPr/>
          <p:nvPr/>
        </p:nvSpPr>
        <p:spPr>
          <a:xfrm>
            <a:off x="10474387" y="156907"/>
            <a:ext cx="1362585" cy="1362585"/>
          </a:xfrm>
          <a:prstGeom prst="ellipse">
            <a:avLst/>
          </a:prstGeom>
          <a:solidFill>
            <a:schemeClr val="tx1"/>
          </a:solidFill>
        </p:spPr>
        <p:style>
          <a:lnRef idx="0">
            <a:schemeClr val="lt1">
              <a:alpha val="0"/>
              <a:hueOff val="0"/>
              <a:satOff val="0"/>
              <a:lumOff val="0"/>
              <a:alphaOff val="0"/>
            </a:schemeClr>
          </a:lnRef>
          <a:fillRef idx="1">
            <a:scrgbClr r="0" g="0" b="0"/>
          </a:fillRef>
          <a:effectRef idx="0">
            <a:schemeClr val="accent2">
              <a:hueOff val="0"/>
              <a:satOff val="0"/>
              <a:lumOff val="0"/>
              <a:alphaOff val="0"/>
            </a:schemeClr>
          </a:effectRef>
          <a:fontRef idx="minor"/>
        </p:style>
      </p:sp>
      <p:sp>
        <p:nvSpPr>
          <p:cNvPr id="30" name="Rectangle 29" descr="Database">
            <a:extLst>
              <a:ext uri="{FF2B5EF4-FFF2-40B4-BE49-F238E27FC236}">
                <a16:creationId xmlns:a16="http://schemas.microsoft.com/office/drawing/2014/main" id="{BB9845FC-4A13-44FF-B367-BD7D8C93A73C}"/>
              </a:ext>
            </a:extLst>
          </p:cNvPr>
          <p:cNvSpPr/>
          <p:nvPr/>
        </p:nvSpPr>
        <p:spPr>
          <a:xfrm>
            <a:off x="10760529" y="443049"/>
            <a:ext cx="790299" cy="790299"/>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spTree>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2569</TotalTime>
  <Words>1251</Words>
  <Application>Microsoft Office PowerPoint</Application>
  <PresentationFormat>Widescreen</PresentationFormat>
  <Paragraphs>189</Paragraphs>
  <Slides>15</Slides>
  <Notes>8</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15</vt:i4>
      </vt:variant>
    </vt:vector>
  </HeadingPairs>
  <TitlesOfParts>
    <vt:vector size="20" baseType="lpstr">
      <vt:lpstr>Arial</vt:lpstr>
      <vt:lpstr>Calibri</vt:lpstr>
      <vt:lpstr>Calibri Light</vt:lpstr>
      <vt:lpstr>1_Office Theme</vt:lpstr>
      <vt:lpstr>Office Theme</vt:lpstr>
      <vt:lpstr>IBM employee    data analytic </vt:lpstr>
      <vt:lpstr>Objective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Visualize the relationship between indecent and dependent variable</vt:lpstr>
      <vt:lpstr>Feature Selection</vt:lpstr>
      <vt:lpstr>PowerPoint Presentation</vt:lpstr>
      <vt:lpstr>PowerPoint Presentation</vt:lpstr>
      <vt:lpstr>PowerPoint Presentation</vt:lpstr>
      <vt:lpstr>Thanks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l employee l turnover</dc:title>
  <dc:creator>Mohammad Bakir</dc:creator>
  <cp:lastModifiedBy>sam ...</cp:lastModifiedBy>
  <cp:revision>56</cp:revision>
  <dcterms:created xsi:type="dcterms:W3CDTF">2019-05-10T05:42:09Z</dcterms:created>
  <dcterms:modified xsi:type="dcterms:W3CDTF">2020-11-20T09:56:03Z</dcterms:modified>
</cp:coreProperties>
</file>