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lobalTradeAnalysis_16615130160100/GLOBALTRADEANALYSIS-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2B13BF-0548-4F72-90A1-C1AC23DBBA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Global Trade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C60C9A-BBF4-43D4-B6F6-22BABEEEAA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8/26/2022 11:25:54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TRADE ANALYSIS - 1 " id="2" name="slide2">
            <a:extLst>
              <a:ext uri="{FF2B5EF4-FFF2-40B4-BE49-F238E27FC236}">
                <a16:creationId xmlns:a16="http://schemas.microsoft.com/office/drawing/2014/main" id="{2C16B574-0822-453F-B57D-1DA181626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2022-08-26T11:25:56Z</dcterms:created>
  <dcterms:modified xsi:type="dcterms:W3CDTF">2022-08-26T11:25:56Z</dcterms:modified>
</cp:coreProperties>
</file>