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64" r:id="rId5"/>
    <p:sldId id="270" r:id="rId6"/>
    <p:sldId id="274" r:id="rId7"/>
    <p:sldId id="275" r:id="rId8"/>
    <p:sldId id="276" r:id="rId9"/>
    <p:sldId id="284" r:id="rId10"/>
    <p:sldId id="269" r:id="rId11"/>
    <p:sldId id="277" r:id="rId12"/>
    <p:sldId id="266" r:id="rId13"/>
    <p:sldId id="283" r:id="rId14"/>
    <p:sldId id="279" r:id="rId15"/>
    <p:sldId id="259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2"/>
            <p14:sldId id="264"/>
            <p14:sldId id="270"/>
            <p14:sldId id="274"/>
            <p14:sldId id="275"/>
            <p14:sldId id="276"/>
            <p14:sldId id="284"/>
            <p14:sldId id="269"/>
            <p14:sldId id="277"/>
            <p14:sldId id="266"/>
            <p14:sldId id="283"/>
            <p14:sldId id="279"/>
            <p14:sldId id="259"/>
            <p14:sldId id="281"/>
            <p14:sldId id="285"/>
          </p14:sldIdLst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introduction and practical example of IoT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241E12-B9B9-4127-81D6-71FEA02B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39750"/>
            <a:ext cx="10983132" cy="747763"/>
          </a:xfrm>
        </p:spPr>
        <p:txBody>
          <a:bodyPr/>
          <a:lstStyle/>
          <a:p>
            <a:r>
              <a:rPr lang="en-IN" dirty="0"/>
              <a:t>Internet of Things (IoT)</a:t>
            </a:r>
          </a:p>
        </p:txBody>
      </p:sp>
      <p:pic>
        <p:nvPicPr>
          <p:cNvPr id="2050" name="Picture 2" descr="Turn Bulb ON/OFF using Relay Module with NodeMCU via Server Application -  KT609 - REES52">
            <a:extLst>
              <a:ext uri="{FF2B5EF4-FFF2-40B4-BE49-F238E27FC236}">
                <a16:creationId xmlns:a16="http://schemas.microsoft.com/office/drawing/2014/main" id="{8BD47CA3-2A0B-4319-8467-929F45E7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6" y="1632101"/>
            <a:ext cx="9982708" cy="62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8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68D88D-4D49-4BF3-B585-2C130D3AEE2E}"/>
              </a:ext>
            </a:extLst>
          </p:cNvPr>
          <p:cNvSpPr txBox="1">
            <a:spLocks/>
          </p:cNvSpPr>
          <p:nvPr/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Internet of Things (IoT)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84C39-51AA-4B48-B4B2-1B4FA1E006F6}"/>
              </a:ext>
            </a:extLst>
          </p:cNvPr>
          <p:cNvSpPr txBox="1"/>
          <p:nvPr/>
        </p:nvSpPr>
        <p:spPr>
          <a:xfrm>
            <a:off x="1247510" y="2909838"/>
            <a:ext cx="9910043" cy="901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4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</a:t>
            </a:r>
            <a:r>
              <a:rPr lang="en-US" sz="4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that could be solved by the IoT ?</a:t>
            </a:r>
          </a:p>
        </p:txBody>
      </p:sp>
    </p:spTree>
    <p:extLst>
      <p:ext uri="{BB962C8B-B14F-4D97-AF65-F5344CB8AC3E}">
        <p14:creationId xmlns:p14="http://schemas.microsoft.com/office/powerpoint/2010/main" val="45485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C40D0-D872-40BD-86CC-C3738799D3F6}"/>
              </a:ext>
            </a:extLst>
          </p:cNvPr>
          <p:cNvSpPr txBox="1"/>
          <p:nvPr/>
        </p:nvSpPr>
        <p:spPr>
          <a:xfrm>
            <a:off x="1416589" y="1525899"/>
            <a:ext cx="2433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Agriculture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DB1CD-C111-440B-82E1-B57EB6D10A4B}"/>
              </a:ext>
            </a:extLst>
          </p:cNvPr>
          <p:cNvSpPr txBox="1"/>
          <p:nvPr/>
        </p:nvSpPr>
        <p:spPr>
          <a:xfrm>
            <a:off x="7089190" y="1525899"/>
            <a:ext cx="3421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 Cities</a:t>
            </a:r>
            <a:endParaRPr lang="en-IN" sz="2800" dirty="0"/>
          </a:p>
        </p:txBody>
      </p:sp>
      <p:pic>
        <p:nvPicPr>
          <p:cNvPr id="3074" name="Picture 2" descr="IoT Applications in Agriculture">
            <a:extLst>
              <a:ext uri="{FF2B5EF4-FFF2-40B4-BE49-F238E27FC236}">
                <a16:creationId xmlns:a16="http://schemas.microsoft.com/office/drawing/2014/main" id="{20EF281A-CA31-404F-B9A6-BEB89E834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5" y="2648025"/>
            <a:ext cx="2982077" cy="30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he Internet of Things (IoT) Is Creating Smart Cities - DZone IoT">
            <a:extLst>
              <a:ext uri="{FF2B5EF4-FFF2-40B4-BE49-F238E27FC236}">
                <a16:creationId xmlns:a16="http://schemas.microsoft.com/office/drawing/2014/main" id="{9B00A27F-D2B5-4033-99B1-13383707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01" y="2049119"/>
            <a:ext cx="6849526" cy="385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68D88D-4D49-4BF3-B585-2C130D3AEE2E}"/>
              </a:ext>
            </a:extLst>
          </p:cNvPr>
          <p:cNvSpPr txBox="1">
            <a:spLocks/>
          </p:cNvSpPr>
          <p:nvPr/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Internet of Things (IoT)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84C39-51AA-4B48-B4B2-1B4FA1E006F6}"/>
              </a:ext>
            </a:extLst>
          </p:cNvPr>
          <p:cNvSpPr txBox="1"/>
          <p:nvPr/>
        </p:nvSpPr>
        <p:spPr>
          <a:xfrm>
            <a:off x="3639203" y="1542677"/>
            <a:ext cx="4913593" cy="901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4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Limitation of IoT</a:t>
            </a:r>
            <a:endParaRPr lang="en-IN" sz="40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8" name="Picture 4" descr="Hacker png images | PNGEgg">
            <a:extLst>
              <a:ext uri="{FF2B5EF4-FFF2-40B4-BE49-F238E27FC236}">
                <a16:creationId xmlns:a16="http://schemas.microsoft.com/office/drawing/2014/main" id="{775295E1-FD2B-4EC8-9E69-7E051A9F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1" y="3212234"/>
            <a:ext cx="5026968" cy="28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Internet Connection Sign. No Globe Vector Icon Stock Illustration -  Illustration of cancel, outline: 165471361">
            <a:extLst>
              <a:ext uri="{FF2B5EF4-FFF2-40B4-BE49-F238E27FC236}">
                <a16:creationId xmlns:a16="http://schemas.microsoft.com/office/drawing/2014/main" id="{A1B7B473-EC44-4ADC-82BC-98C33992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89" y="2789979"/>
            <a:ext cx="3471475" cy="34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 Power Supply Sign Free PNG Image｜Illustoon">
            <a:extLst>
              <a:ext uri="{FF2B5EF4-FFF2-40B4-BE49-F238E27FC236}">
                <a16:creationId xmlns:a16="http://schemas.microsoft.com/office/drawing/2014/main" id="{9725F944-FD0F-4341-81AC-15A86ED8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07" y="2789979"/>
            <a:ext cx="3137382" cy="31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35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68D88D-4D49-4BF3-B585-2C130D3AEE2E}"/>
              </a:ext>
            </a:extLst>
          </p:cNvPr>
          <p:cNvSpPr txBox="1">
            <a:spLocks/>
          </p:cNvSpPr>
          <p:nvPr/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Internet of Things (IoT)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84C39-51AA-4B48-B4B2-1B4FA1E006F6}"/>
              </a:ext>
            </a:extLst>
          </p:cNvPr>
          <p:cNvSpPr txBox="1"/>
          <p:nvPr/>
        </p:nvSpPr>
        <p:spPr>
          <a:xfrm>
            <a:off x="2570480" y="2875002"/>
            <a:ext cx="89103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 Demo</a:t>
            </a:r>
            <a:endParaRPr lang="en-IN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4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C1AA-ED99-4410-A3A0-66E3CF41BA44}"/>
              </a:ext>
            </a:extLst>
          </p:cNvPr>
          <p:cNvSpPr txBox="1"/>
          <p:nvPr/>
        </p:nvSpPr>
        <p:spPr>
          <a:xfrm>
            <a:off x="849383" y="1537174"/>
            <a:ext cx="7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Home Automation &amp; Temperature Monitoring system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F5B4-716F-4E0F-862E-F78E05A6705E}"/>
              </a:ext>
            </a:extLst>
          </p:cNvPr>
          <p:cNvSpPr txBox="1"/>
          <p:nvPr/>
        </p:nvSpPr>
        <p:spPr>
          <a:xfrm>
            <a:off x="849383" y="2222860"/>
            <a:ext cx="537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Technology used to developing this Project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21F8A-A4A4-47C5-8596-3425F0B753CF}"/>
              </a:ext>
            </a:extLst>
          </p:cNvPr>
          <p:cNvSpPr/>
          <p:nvPr/>
        </p:nvSpPr>
        <p:spPr>
          <a:xfrm>
            <a:off x="941663" y="2885813"/>
            <a:ext cx="5154337" cy="37498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FB9DC-FD88-4883-9EE2-2E7938367BB1}"/>
              </a:ext>
            </a:extLst>
          </p:cNvPr>
          <p:cNvSpPr/>
          <p:nvPr/>
        </p:nvSpPr>
        <p:spPr>
          <a:xfrm>
            <a:off x="6433230" y="2885812"/>
            <a:ext cx="5154337" cy="37498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Amica Node Mcu Esp8266 Development Board : Amazon.in: Industrial &amp;  Scientific">
            <a:extLst>
              <a:ext uri="{FF2B5EF4-FFF2-40B4-BE49-F238E27FC236}">
                <a16:creationId xmlns:a16="http://schemas.microsoft.com/office/drawing/2014/main" id="{069C2F7F-C55C-41D8-A361-2EFB7BDB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70" y="3103724"/>
            <a:ext cx="2161870" cy="161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M35 Temperature Sensor - Working">
            <a:extLst>
              <a:ext uri="{FF2B5EF4-FFF2-40B4-BE49-F238E27FC236}">
                <a16:creationId xmlns:a16="http://schemas.microsoft.com/office/drawing/2014/main" id="{03EBCF09-7976-4038-8062-AC21C0CA0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26" y="48444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rebase &amp; Google Cloud">
            <a:extLst>
              <a:ext uri="{FF2B5EF4-FFF2-40B4-BE49-F238E27FC236}">
                <a16:creationId xmlns:a16="http://schemas.microsoft.com/office/drawing/2014/main" id="{DFFB19A5-DD9F-440F-AD86-4961CF61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535" y="5173405"/>
            <a:ext cx="2143810" cy="9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PlatformIO For Arduino, ESP8266, ESP32 &amp;amp; More With VSCode | Coding Super  Simplified | Deep Focus">
            <a:extLst>
              <a:ext uri="{FF2B5EF4-FFF2-40B4-BE49-F238E27FC236}">
                <a16:creationId xmlns:a16="http://schemas.microsoft.com/office/drawing/2014/main" id="{177D8732-6D8A-4B26-BF46-E809663F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42" y="3202927"/>
            <a:ext cx="3299391" cy="159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170 pts Mini Breadboard SYB-170 White | ielectrony">
            <a:extLst>
              <a:ext uri="{FF2B5EF4-FFF2-40B4-BE49-F238E27FC236}">
                <a16:creationId xmlns:a16="http://schemas.microsoft.com/office/drawing/2014/main" id="{3E4A99EA-A2AA-4ED5-BB89-9A6F39B7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24" y="4488539"/>
            <a:ext cx="2011545" cy="2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8 Pin Arduino Jumper Wire | Creatron Inc">
            <a:extLst>
              <a:ext uri="{FF2B5EF4-FFF2-40B4-BE49-F238E27FC236}">
                <a16:creationId xmlns:a16="http://schemas.microsoft.com/office/drawing/2014/main" id="{2AF7666F-0A17-402C-A023-B345B7ED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25" y="3202927"/>
            <a:ext cx="1557824" cy="15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26BCEF-1356-422C-AD26-65850F15A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9086" y="3255013"/>
            <a:ext cx="1333500" cy="1552575"/>
          </a:xfrm>
          <a:prstGeom prst="rect">
            <a:avLst/>
          </a:prstGeom>
        </p:spPr>
      </p:pic>
      <p:pic>
        <p:nvPicPr>
          <p:cNvPr id="1026" name="Picture 2" descr="Angular - PRESS KIT">
            <a:extLst>
              <a:ext uri="{FF2B5EF4-FFF2-40B4-BE49-F238E27FC236}">
                <a16:creationId xmlns:a16="http://schemas.microsoft.com/office/drawing/2014/main" id="{6B28E8E1-D28A-4415-974A-A6B50CB4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33" y="5041258"/>
            <a:ext cx="1233073" cy="130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241E12-B9B9-4127-81D6-71FEA02B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E3166-3DC0-40F9-9ADB-72308AD6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2" y="1575042"/>
            <a:ext cx="7441033" cy="49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9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773" y="2070347"/>
            <a:ext cx="5729057" cy="1790700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EAE6A3-7D9C-46E8-8F8A-5621B8E84C42}"/>
              </a:ext>
            </a:extLst>
          </p:cNvPr>
          <p:cNvSpPr txBox="1">
            <a:spLocks/>
          </p:cNvSpPr>
          <p:nvPr/>
        </p:nvSpPr>
        <p:spPr>
          <a:xfrm>
            <a:off x="3807041" y="3757474"/>
            <a:ext cx="3808520" cy="672483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2516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DC6DA-3DF2-4EF9-BE5E-146890E60651}"/>
              </a:ext>
            </a:extLst>
          </p:cNvPr>
          <p:cNvSpPr txBox="1"/>
          <p:nvPr/>
        </p:nvSpPr>
        <p:spPr>
          <a:xfrm>
            <a:off x="801997" y="1827055"/>
            <a:ext cx="7696049" cy="254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that could be solved by the IoT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Limitation of IoT</a:t>
            </a:r>
            <a:endParaRPr lang="en-IN" sz="2400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 demo of IoT</a:t>
            </a:r>
            <a:endParaRPr lang="en-IN" sz="2400" strike="sngStrike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537C4-5DBC-4CDB-B71B-CDE8CE1A987B}"/>
              </a:ext>
            </a:extLst>
          </p:cNvPr>
          <p:cNvSpPr txBox="1"/>
          <p:nvPr/>
        </p:nvSpPr>
        <p:spPr>
          <a:xfrm>
            <a:off x="986142" y="2747491"/>
            <a:ext cx="9260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is IoT ?</a:t>
            </a:r>
            <a:endParaRPr lang="en-IN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8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the Internet of Things (IoT)? | SAP Insights">
            <a:extLst>
              <a:ext uri="{FF2B5EF4-FFF2-40B4-BE49-F238E27FC236}">
                <a16:creationId xmlns:a16="http://schemas.microsoft.com/office/drawing/2014/main" id="{4758AE22-A944-4562-A3A2-DE0E7D32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635" y="2695570"/>
            <a:ext cx="5716885" cy="34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DBDD-980F-4F55-9B32-162AE62DC623}"/>
              </a:ext>
            </a:extLst>
          </p:cNvPr>
          <p:cNvSpPr txBox="1"/>
          <p:nvPr/>
        </p:nvSpPr>
        <p:spPr>
          <a:xfrm>
            <a:off x="1810819" y="5817764"/>
            <a:ext cx="1839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Internet</a:t>
            </a:r>
            <a:endParaRPr lang="en-IN" dirty="0"/>
          </a:p>
        </p:txBody>
      </p:sp>
      <p:pic>
        <p:nvPicPr>
          <p:cNvPr id="1026" name="Picture 2" descr="ChoiceTel Gets Broadband Grant For Vilas County | WXPR">
            <a:extLst>
              <a:ext uri="{FF2B5EF4-FFF2-40B4-BE49-F238E27FC236}">
                <a16:creationId xmlns:a16="http://schemas.microsoft.com/office/drawing/2014/main" id="{5830B1BB-F00C-41B3-82C1-27EC07C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3154302"/>
            <a:ext cx="2553499" cy="255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7537C4-5DBC-4CDB-B71B-CDE8CE1A987B}"/>
              </a:ext>
            </a:extLst>
          </p:cNvPr>
          <p:cNvSpPr txBox="1"/>
          <p:nvPr/>
        </p:nvSpPr>
        <p:spPr>
          <a:xfrm>
            <a:off x="604434" y="1575182"/>
            <a:ext cx="91295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IoT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stands for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Internet of Things. IoT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is a platform where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regular device 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 connected with the internet ,so they can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interact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,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collaborate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each other.</a:t>
            </a:r>
            <a:endParaRPr lang="en-IN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50621-ED23-4A0E-BA8D-E60E6BF85356}"/>
              </a:ext>
            </a:extLst>
          </p:cNvPr>
          <p:cNvSpPr txBox="1"/>
          <p:nvPr/>
        </p:nvSpPr>
        <p:spPr>
          <a:xfrm>
            <a:off x="7153015" y="5817764"/>
            <a:ext cx="1570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Things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DC625-A048-4BF6-B170-74124D806BEB}"/>
              </a:ext>
            </a:extLst>
          </p:cNvPr>
          <p:cNvSpPr txBox="1"/>
          <p:nvPr/>
        </p:nvSpPr>
        <p:spPr>
          <a:xfrm>
            <a:off x="4249513" y="5817764"/>
            <a:ext cx="1839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22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DBDD-980F-4F55-9B32-162AE62DC623}"/>
              </a:ext>
            </a:extLst>
          </p:cNvPr>
          <p:cNvSpPr txBox="1"/>
          <p:nvPr/>
        </p:nvSpPr>
        <p:spPr>
          <a:xfrm>
            <a:off x="1810819" y="5817764"/>
            <a:ext cx="1839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Internet</a:t>
            </a:r>
            <a:endParaRPr lang="en-IN" dirty="0"/>
          </a:p>
        </p:txBody>
      </p:sp>
      <p:pic>
        <p:nvPicPr>
          <p:cNvPr id="1026" name="Picture 2" descr="ChoiceTel Gets Broadband Grant For Vilas County | WXPR">
            <a:extLst>
              <a:ext uri="{FF2B5EF4-FFF2-40B4-BE49-F238E27FC236}">
                <a16:creationId xmlns:a16="http://schemas.microsoft.com/office/drawing/2014/main" id="{5830B1BB-F00C-41B3-82C1-27EC07C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3154302"/>
            <a:ext cx="2553499" cy="255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7537C4-5DBC-4CDB-B71B-CDE8CE1A987B}"/>
              </a:ext>
            </a:extLst>
          </p:cNvPr>
          <p:cNvSpPr txBox="1"/>
          <p:nvPr/>
        </p:nvSpPr>
        <p:spPr>
          <a:xfrm>
            <a:off x="604434" y="1325325"/>
            <a:ext cx="10695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do we need to connect real world object(s) to the internet?</a:t>
            </a:r>
            <a:endParaRPr lang="en-IN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50621-ED23-4A0E-BA8D-E60E6BF85356}"/>
              </a:ext>
            </a:extLst>
          </p:cNvPr>
          <p:cNvSpPr txBox="1"/>
          <p:nvPr/>
        </p:nvSpPr>
        <p:spPr>
          <a:xfrm>
            <a:off x="8468091" y="5817764"/>
            <a:ext cx="1570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Things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B1658-BB0F-4F44-AA31-6E4A4898C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91" y="3104519"/>
            <a:ext cx="1179248" cy="2122646"/>
          </a:xfrm>
          <a:prstGeom prst="rect">
            <a:avLst/>
          </a:prstGeom>
        </p:spPr>
      </p:pic>
      <p:pic>
        <p:nvPicPr>
          <p:cNvPr id="8" name="Graphic 7" descr="Maximize">
            <a:extLst>
              <a:ext uri="{FF2B5EF4-FFF2-40B4-BE49-F238E27FC236}">
                <a16:creationId xmlns:a16="http://schemas.microsoft.com/office/drawing/2014/main" id="{98382DCB-C4B4-4811-950B-70CB34540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46127">
            <a:off x="4621996" y="3284105"/>
            <a:ext cx="2477537" cy="2477537"/>
          </a:xfrm>
          <a:prstGeom prst="rect">
            <a:avLst/>
          </a:prstGeom>
        </p:spPr>
      </p:pic>
      <p:pic>
        <p:nvPicPr>
          <p:cNvPr id="11" name="Graphic 10" descr="Question mark">
            <a:extLst>
              <a:ext uri="{FF2B5EF4-FFF2-40B4-BE49-F238E27FC236}">
                <a16:creationId xmlns:a16="http://schemas.microsoft.com/office/drawing/2014/main" id="{A1BC20CB-3583-4175-94FD-EDFCCF5AB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3873" y="2609091"/>
            <a:ext cx="1913782" cy="19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8F2E01D0-1F9C-409D-99C4-3C23D1FD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33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oiceTel Gets Broadband Grant For Vilas County | WXPR">
            <a:extLst>
              <a:ext uri="{FF2B5EF4-FFF2-40B4-BE49-F238E27FC236}">
                <a16:creationId xmlns:a16="http://schemas.microsoft.com/office/drawing/2014/main" id="{177CF9FE-1B3E-4B08-B30F-1A344058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611" y="1598001"/>
            <a:ext cx="1984967" cy="19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C15FA-1451-4BC3-AC9A-B436BBE3D66E}"/>
              </a:ext>
            </a:extLst>
          </p:cNvPr>
          <p:cNvSpPr txBox="1"/>
          <p:nvPr/>
        </p:nvSpPr>
        <p:spPr>
          <a:xfrm>
            <a:off x="564947" y="1196391"/>
            <a:ext cx="97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Through </a:t>
            </a:r>
            <a:r>
              <a:rPr lang="en-IN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Internet we can control or monitor Object status from anywhere in the world.</a:t>
            </a:r>
            <a:endParaRPr lang="en-US" dirty="0">
              <a:solidFill>
                <a:srgbClr val="D2472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E9A21-1FC1-4D4D-9484-4082A6E30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2" y="3429000"/>
            <a:ext cx="1186388" cy="2135499"/>
          </a:xfrm>
          <a:prstGeom prst="rect">
            <a:avLst/>
          </a:prstGeom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427AF9B5-DBE3-41DB-81F4-E7FF11612D1E}"/>
              </a:ext>
            </a:extLst>
          </p:cNvPr>
          <p:cNvSpPr/>
          <p:nvPr/>
        </p:nvSpPr>
        <p:spPr>
          <a:xfrm rot="3991223">
            <a:off x="2974432" y="2143544"/>
            <a:ext cx="675640" cy="2516020"/>
          </a:xfrm>
          <a:prstGeom prst="upDownArrow">
            <a:avLst>
              <a:gd name="adj1" fmla="val 40836"/>
              <a:gd name="adj2" fmla="val 7704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14FFA003-3E81-4B33-A449-CFA138D1E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5209" y="4724525"/>
            <a:ext cx="1524950" cy="1524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38BF4-F146-4EAC-BAB8-12BA7DFC5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3727" y="3050506"/>
            <a:ext cx="2878010" cy="3348037"/>
          </a:xfrm>
          <a:prstGeom prst="rect">
            <a:avLst/>
          </a:prstGeom>
        </p:spPr>
      </p:pic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B9F382A2-CD9D-46D6-B4E6-B03D802CD536}"/>
              </a:ext>
            </a:extLst>
          </p:cNvPr>
          <p:cNvSpPr/>
          <p:nvPr/>
        </p:nvSpPr>
        <p:spPr>
          <a:xfrm rot="6852438">
            <a:off x="7037581" y="2071789"/>
            <a:ext cx="675640" cy="2516020"/>
          </a:xfrm>
          <a:prstGeom prst="upDownArrow">
            <a:avLst>
              <a:gd name="adj1" fmla="val 40836"/>
              <a:gd name="adj2" fmla="val 7704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5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537C4-5DBC-4CDB-B71B-CDE8CE1A987B}"/>
              </a:ext>
            </a:extLst>
          </p:cNvPr>
          <p:cNvSpPr txBox="1"/>
          <p:nvPr/>
        </p:nvSpPr>
        <p:spPr>
          <a:xfrm>
            <a:off x="1465537" y="2507794"/>
            <a:ext cx="92609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 will Things/Object connect to the Internet ?</a:t>
            </a:r>
            <a:endParaRPr lang="en-IN" sz="5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2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55EEE8-C9C5-48A9-9C39-C6815B2AE230}"/>
              </a:ext>
            </a:extLst>
          </p:cNvPr>
          <p:cNvSpPr/>
          <p:nvPr/>
        </p:nvSpPr>
        <p:spPr>
          <a:xfrm>
            <a:off x="4584223" y="1537860"/>
            <a:ext cx="3284551" cy="499989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DBDD-980F-4F55-9B32-162AE62DC623}"/>
              </a:ext>
            </a:extLst>
          </p:cNvPr>
          <p:cNvSpPr txBox="1"/>
          <p:nvPr/>
        </p:nvSpPr>
        <p:spPr>
          <a:xfrm>
            <a:off x="828298" y="5101600"/>
            <a:ext cx="1839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Internet</a:t>
            </a:r>
            <a:endParaRPr lang="en-IN" dirty="0"/>
          </a:p>
        </p:txBody>
      </p:sp>
      <p:pic>
        <p:nvPicPr>
          <p:cNvPr id="1026" name="Picture 2" descr="ChoiceTel Gets Broadband Grant For Vilas County | WXPR">
            <a:extLst>
              <a:ext uri="{FF2B5EF4-FFF2-40B4-BE49-F238E27FC236}">
                <a16:creationId xmlns:a16="http://schemas.microsoft.com/office/drawing/2014/main" id="{5830B1BB-F00C-41B3-82C1-27EC07C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6" y="2500079"/>
            <a:ext cx="2211811" cy="221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A50621-ED23-4A0E-BA8D-E60E6BF85356}"/>
              </a:ext>
            </a:extLst>
          </p:cNvPr>
          <p:cNvSpPr txBox="1"/>
          <p:nvPr/>
        </p:nvSpPr>
        <p:spPr>
          <a:xfrm>
            <a:off x="9862331" y="5101600"/>
            <a:ext cx="1570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Things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B1658-BB0F-4F44-AA31-6E4A4898C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65" y="2601781"/>
            <a:ext cx="1014367" cy="1825860"/>
          </a:xfrm>
          <a:prstGeom prst="rect">
            <a:avLst/>
          </a:prstGeom>
        </p:spPr>
      </p:pic>
      <p:pic>
        <p:nvPicPr>
          <p:cNvPr id="4098" name="Picture 2" descr="OLatus OL-nodeMCU-CH340 Wireless module NodeMcu Lolin WIFI Internet of  Things development board based ESP8266 - CH340 ESP-12E for arduino  Compatible : Amazon.in: Industrial &amp; Scientific">
            <a:extLst>
              <a:ext uri="{FF2B5EF4-FFF2-40B4-BE49-F238E27FC236}">
                <a16:creationId xmlns:a16="http://schemas.microsoft.com/office/drawing/2014/main" id="{14444809-59E2-4E8D-A28F-8200BD13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71" y="299739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CONTROLLER: IT'S APPLICATIONS, TYPES AND WORKING PRINCIPLE. - Article  | ATG">
            <a:extLst>
              <a:ext uri="{FF2B5EF4-FFF2-40B4-BE49-F238E27FC236}">
                <a16:creationId xmlns:a16="http://schemas.microsoft.com/office/drawing/2014/main" id="{25BAA6B4-AE0E-4BB3-A873-4DC18C063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01" y="1936105"/>
            <a:ext cx="1822141" cy="114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mazon.com: Raspberry Pi 3 Model B Board: Computers &amp;amp; Accessories">
            <a:extLst>
              <a:ext uri="{FF2B5EF4-FFF2-40B4-BE49-F238E27FC236}">
                <a16:creationId xmlns:a16="http://schemas.microsoft.com/office/drawing/2014/main" id="{442E10A1-3341-4E14-92B9-2A32CF78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84" y="4711890"/>
            <a:ext cx="2723574" cy="182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8414D2BE-E758-4378-850E-91E8680BE3F1}"/>
              </a:ext>
            </a:extLst>
          </p:cNvPr>
          <p:cNvSpPr/>
          <p:nvPr/>
        </p:nvSpPr>
        <p:spPr>
          <a:xfrm rot="5400000">
            <a:off x="8543363" y="2850257"/>
            <a:ext cx="675640" cy="1870771"/>
          </a:xfrm>
          <a:prstGeom prst="upDownArrow">
            <a:avLst>
              <a:gd name="adj1" fmla="val 46851"/>
              <a:gd name="adj2" fmla="val 605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C0C8C1-ADF9-4CA7-B236-7C09310323EA}"/>
              </a:ext>
            </a:extLst>
          </p:cNvPr>
          <p:cNvSpPr/>
          <p:nvPr/>
        </p:nvSpPr>
        <p:spPr>
          <a:xfrm rot="5400000">
            <a:off x="3182795" y="2764600"/>
            <a:ext cx="675640" cy="1870771"/>
          </a:xfrm>
          <a:prstGeom prst="upDownArrow">
            <a:avLst>
              <a:gd name="adj1" fmla="val 46851"/>
              <a:gd name="adj2" fmla="val 605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0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Internet of Things (IoT)</a:t>
            </a:r>
            <a:endParaRPr lang="en-US" dirty="0"/>
          </a:p>
        </p:txBody>
      </p:sp>
      <p:pic>
        <p:nvPicPr>
          <p:cNvPr id="3074" name="Picture 2" descr="Control Devices Over WiFi Using Phone without Router (Tutorial-4) -  Embedded Laboratory">
            <a:extLst>
              <a:ext uri="{FF2B5EF4-FFF2-40B4-BE49-F238E27FC236}">
                <a16:creationId xmlns:a16="http://schemas.microsoft.com/office/drawing/2014/main" id="{6FFC46BC-9718-49FA-A3E6-FBDA94E9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34" y="1476947"/>
            <a:ext cx="9001958" cy="515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2659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235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Segoe UI Semibold</vt:lpstr>
      <vt:lpstr>Wingdings</vt:lpstr>
      <vt:lpstr>Get Started with 3D</vt:lpstr>
      <vt:lpstr>Internet of Things (IoT)</vt:lpstr>
      <vt:lpstr>Agenda</vt:lpstr>
      <vt:lpstr>Internet of Things (IoT)</vt:lpstr>
      <vt:lpstr>Internet of Things (IoT)</vt:lpstr>
      <vt:lpstr>Internet of Things (IoT)</vt:lpstr>
      <vt:lpstr>Internet of Things (IoT)</vt:lpstr>
      <vt:lpstr>Internet of Things (IoT)</vt:lpstr>
      <vt:lpstr>Internet of Things (IoT)</vt:lpstr>
      <vt:lpstr>Internet of Things (IoT)</vt:lpstr>
      <vt:lpstr>Internet of Things (IoT)</vt:lpstr>
      <vt:lpstr>PowerPoint Presentation</vt:lpstr>
      <vt:lpstr>Internet of Things (IoT)</vt:lpstr>
      <vt:lpstr>PowerPoint Presentation</vt:lpstr>
      <vt:lpstr>PowerPoint Presentation</vt:lpstr>
      <vt:lpstr>Internet of Things (IoT)</vt:lpstr>
      <vt:lpstr>Internet of Things (IoT)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</dc:title>
  <dc:creator>Paramveer Panwar</dc:creator>
  <cp:lastModifiedBy>Paramveer Panwar</cp:lastModifiedBy>
  <cp:revision>134</cp:revision>
  <dcterms:created xsi:type="dcterms:W3CDTF">2021-07-10T06:31:21Z</dcterms:created>
  <dcterms:modified xsi:type="dcterms:W3CDTF">2021-07-20T09:58:29Z</dcterms:modified>
</cp:coreProperties>
</file>