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64"/>
            <p14:sldId id="265"/>
            <p14:sldId id="266"/>
            <p14:sldId id="259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introduction and practical example of IoT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DC6DA-3DF2-4EF9-BE5E-146890E60651}"/>
              </a:ext>
            </a:extLst>
          </p:cNvPr>
          <p:cNvSpPr txBox="1"/>
          <p:nvPr/>
        </p:nvSpPr>
        <p:spPr>
          <a:xfrm>
            <a:off x="801997" y="1827055"/>
            <a:ext cx="7696049" cy="254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Need of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of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 demo of IoT with Video call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the Internet of Things (IoT)? | SAP Insights">
            <a:extLst>
              <a:ext uri="{FF2B5EF4-FFF2-40B4-BE49-F238E27FC236}">
                <a16:creationId xmlns:a16="http://schemas.microsoft.com/office/drawing/2014/main" id="{4758AE22-A944-4562-A3A2-DE0E7D32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35" y="2695570"/>
            <a:ext cx="5716885" cy="34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Internet of Things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DBDD-980F-4F55-9B32-162AE62DC623}"/>
              </a:ext>
            </a:extLst>
          </p:cNvPr>
          <p:cNvSpPr txBox="1"/>
          <p:nvPr/>
        </p:nvSpPr>
        <p:spPr>
          <a:xfrm>
            <a:off x="1810819" y="5817764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</a:t>
            </a:r>
            <a:endParaRPr lang="en-IN" dirty="0"/>
          </a:p>
        </p:txBody>
      </p:sp>
      <p:pic>
        <p:nvPicPr>
          <p:cNvPr id="1026" name="Picture 2" descr="ChoiceTel Gets Broadband Grant For Vilas County | WXPR">
            <a:extLst>
              <a:ext uri="{FF2B5EF4-FFF2-40B4-BE49-F238E27FC236}">
                <a16:creationId xmlns:a16="http://schemas.microsoft.com/office/drawing/2014/main" id="{5830B1BB-F00C-41B3-82C1-27EC07C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3154302"/>
            <a:ext cx="2553499" cy="255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604434" y="1575182"/>
            <a:ext cx="9129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IoT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stands for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Internet of Things. IoT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a platform where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regular device 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connected with the internet ,so they can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interact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,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collaborate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each other.</a:t>
            </a:r>
            <a:endParaRPr lang="en-IN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50621-ED23-4A0E-BA8D-E60E6BF85356}"/>
              </a:ext>
            </a:extLst>
          </p:cNvPr>
          <p:cNvSpPr txBox="1"/>
          <p:nvPr/>
        </p:nvSpPr>
        <p:spPr>
          <a:xfrm>
            <a:off x="7153015" y="5817764"/>
            <a:ext cx="157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hoiceTel Gets Broadband Grant For Vilas County | WXPR">
            <a:extLst>
              <a:ext uri="{FF2B5EF4-FFF2-40B4-BE49-F238E27FC236}">
                <a16:creationId xmlns:a16="http://schemas.microsoft.com/office/drawing/2014/main" id="{2DC7B3AD-2289-4E5A-8BBE-0BE0466C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50" y="2756403"/>
            <a:ext cx="1587573" cy="1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36025E-BEA8-4DFB-8A84-E1EB027A1CD8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of Iot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694B1-ACD3-40AD-9B88-62A300DF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81" y="1380609"/>
            <a:ext cx="6200775" cy="5095875"/>
          </a:xfrm>
          <a:prstGeom prst="rect">
            <a:avLst/>
          </a:prstGeom>
        </p:spPr>
      </p:pic>
      <p:pic>
        <p:nvPicPr>
          <p:cNvPr id="2060" name="Picture 12" descr="Google moves Cloud IoT Core to public beta, adds new features - The World  Smart Cities Organization - We help Cities and Nations to implement Smart  Cities Concept">
            <a:extLst>
              <a:ext uri="{FF2B5EF4-FFF2-40B4-BE49-F238E27FC236}">
                <a16:creationId xmlns:a16="http://schemas.microsoft.com/office/drawing/2014/main" id="{97536736-CDA8-40A5-B875-EE0F2C4B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14" y="3336958"/>
            <a:ext cx="4366470" cy="21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E46AF-0237-4862-9450-93B0B272D870}"/>
              </a:ext>
            </a:extLst>
          </p:cNvPr>
          <p:cNvCxnSpPr/>
          <p:nvPr/>
        </p:nvCxnSpPr>
        <p:spPr>
          <a:xfrm>
            <a:off x="6851981" y="4343976"/>
            <a:ext cx="1778466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IoT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C40D0-D872-40BD-86CC-C3738799D3F6}"/>
              </a:ext>
            </a:extLst>
          </p:cNvPr>
          <p:cNvSpPr txBox="1"/>
          <p:nvPr/>
        </p:nvSpPr>
        <p:spPr>
          <a:xfrm>
            <a:off x="1117832" y="1679787"/>
            <a:ext cx="134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Agriculture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DB1CD-C111-440B-82E1-B57EB6D10A4B}"/>
              </a:ext>
            </a:extLst>
          </p:cNvPr>
          <p:cNvSpPr txBox="1"/>
          <p:nvPr/>
        </p:nvSpPr>
        <p:spPr>
          <a:xfrm>
            <a:off x="5007254" y="1679787"/>
            <a:ext cx="1573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 Cities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E4C9-E44D-4A2E-A6AF-393C2ABA5F54}"/>
              </a:ext>
            </a:extLst>
          </p:cNvPr>
          <p:cNvSpPr txBox="1"/>
          <p:nvPr/>
        </p:nvSpPr>
        <p:spPr>
          <a:xfrm>
            <a:off x="9199224" y="1679787"/>
            <a:ext cx="257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Health Care</a:t>
            </a:r>
            <a:endParaRPr lang="en-IN" dirty="0"/>
          </a:p>
        </p:txBody>
      </p:sp>
      <p:pic>
        <p:nvPicPr>
          <p:cNvPr id="3074" name="Picture 2" descr="IoT Applications in Agriculture">
            <a:extLst>
              <a:ext uri="{FF2B5EF4-FFF2-40B4-BE49-F238E27FC236}">
                <a16:creationId xmlns:a16="http://schemas.microsoft.com/office/drawing/2014/main" id="{20EF281A-CA31-404F-B9A6-BEB89E83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8" y="2727924"/>
            <a:ext cx="2982077" cy="30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he Internet of Things (IoT) Is Creating Smart Cities - DZone IoT">
            <a:extLst>
              <a:ext uri="{FF2B5EF4-FFF2-40B4-BE49-F238E27FC236}">
                <a16:creationId xmlns:a16="http://schemas.microsoft.com/office/drawing/2014/main" id="{9B00A27F-D2B5-4033-99B1-13383707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69" y="2754278"/>
            <a:ext cx="5078316" cy="28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yperthings-IoT">
            <a:extLst>
              <a:ext uri="{FF2B5EF4-FFF2-40B4-BE49-F238E27FC236}">
                <a16:creationId xmlns:a16="http://schemas.microsoft.com/office/drawing/2014/main" id="{F950C3B6-E455-4CD9-9DAB-44A111C2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82" y="2727924"/>
            <a:ext cx="3099360" cy="28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 of IoT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C1AA-ED99-4410-A3A0-66E3CF41BA44}"/>
              </a:ext>
            </a:extLst>
          </p:cNvPr>
          <p:cNvSpPr txBox="1"/>
          <p:nvPr/>
        </p:nvSpPr>
        <p:spPr>
          <a:xfrm>
            <a:off x="849383" y="1537174"/>
            <a:ext cx="7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 Automation &amp; Temperature Monitoring system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F5B4-716F-4E0F-862E-F78E05A6705E}"/>
              </a:ext>
            </a:extLst>
          </p:cNvPr>
          <p:cNvSpPr txBox="1"/>
          <p:nvPr/>
        </p:nvSpPr>
        <p:spPr>
          <a:xfrm>
            <a:off x="849384" y="2268415"/>
            <a:ext cx="537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Technology used for developing this Project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21F8A-A4A4-47C5-8596-3425F0B753CF}"/>
              </a:ext>
            </a:extLst>
          </p:cNvPr>
          <p:cNvSpPr/>
          <p:nvPr/>
        </p:nvSpPr>
        <p:spPr>
          <a:xfrm>
            <a:off x="941663" y="2885813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FB9DC-FD88-4883-9EE2-2E7938367BB1}"/>
              </a:ext>
            </a:extLst>
          </p:cNvPr>
          <p:cNvSpPr/>
          <p:nvPr/>
        </p:nvSpPr>
        <p:spPr>
          <a:xfrm>
            <a:off x="6433230" y="2885812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Amica Node Mcu Esp8266 Development Board : Amazon.in: Industrial &amp;  Scientific">
            <a:extLst>
              <a:ext uri="{FF2B5EF4-FFF2-40B4-BE49-F238E27FC236}">
                <a16:creationId xmlns:a16="http://schemas.microsoft.com/office/drawing/2014/main" id="{069C2F7F-C55C-41D8-A361-2EFB7BDB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70" y="3103724"/>
            <a:ext cx="2161870" cy="1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M35 Temperature Sensor - Working">
            <a:extLst>
              <a:ext uri="{FF2B5EF4-FFF2-40B4-BE49-F238E27FC236}">
                <a16:creationId xmlns:a16="http://schemas.microsoft.com/office/drawing/2014/main" id="{03EBCF09-7976-4038-8062-AC21C0CA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6" y="48444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rebase &amp; Google Cloud">
            <a:extLst>
              <a:ext uri="{FF2B5EF4-FFF2-40B4-BE49-F238E27FC236}">
                <a16:creationId xmlns:a16="http://schemas.microsoft.com/office/drawing/2014/main" id="{DFFB19A5-DD9F-440F-AD86-4961CF61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5" y="5173405"/>
            <a:ext cx="2143810" cy="9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latformIO For Arduino, ESP8266, ESP32 &amp;amp; More With VSCode | Coding Super  Simplified | Deep Focus">
            <a:extLst>
              <a:ext uri="{FF2B5EF4-FFF2-40B4-BE49-F238E27FC236}">
                <a16:creationId xmlns:a16="http://schemas.microsoft.com/office/drawing/2014/main" id="{177D8732-6D8A-4B26-BF46-E809663F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42" y="3202927"/>
            <a:ext cx="3299391" cy="15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170 pts Mini Breadboard SYB-170 White | ielectrony">
            <a:extLst>
              <a:ext uri="{FF2B5EF4-FFF2-40B4-BE49-F238E27FC236}">
                <a16:creationId xmlns:a16="http://schemas.microsoft.com/office/drawing/2014/main" id="{3E4A99EA-A2AA-4ED5-BB89-9A6F39B7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4" y="4488539"/>
            <a:ext cx="2011545" cy="2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8 Pin Arduino Jumper Wire | Creatron Inc">
            <a:extLst>
              <a:ext uri="{FF2B5EF4-FFF2-40B4-BE49-F238E27FC236}">
                <a16:creationId xmlns:a16="http://schemas.microsoft.com/office/drawing/2014/main" id="{2AF7666F-0A17-402C-A023-B345B7ED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25" y="3202927"/>
            <a:ext cx="1557824" cy="15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26BCEF-1356-422C-AD26-65850F15A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086" y="3255013"/>
            <a:ext cx="1333500" cy="1552575"/>
          </a:xfrm>
          <a:prstGeom prst="rect">
            <a:avLst/>
          </a:prstGeom>
        </p:spPr>
      </p:pic>
      <p:pic>
        <p:nvPicPr>
          <p:cNvPr id="1026" name="Picture 2" descr="Angular - PRESS KIT">
            <a:extLst>
              <a:ext uri="{FF2B5EF4-FFF2-40B4-BE49-F238E27FC236}">
                <a16:creationId xmlns:a16="http://schemas.microsoft.com/office/drawing/2014/main" id="{6B28E8E1-D28A-4415-974A-A6B50CB4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33" y="5041258"/>
            <a:ext cx="1233073" cy="13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{3FCB94CC-50F0-49F0-B7D0-EB994C59E990}tf16411177_win32</Template>
  <TotalTime>464</TotalTime>
  <Words>101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Wingdings</vt:lpstr>
      <vt:lpstr>Get Started with 3D</vt:lpstr>
      <vt:lpstr>Internet of Things (IoT)</vt:lpstr>
      <vt:lpstr>Agenda</vt:lpstr>
      <vt:lpstr>What is Internet of Things ?</vt:lpstr>
      <vt:lpstr>PowerPoint Presentation</vt:lpstr>
      <vt:lpstr>Application of IoT ?</vt:lpstr>
      <vt:lpstr>Practical Demo of IoT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Paramveer Panwar</dc:creator>
  <cp:lastModifiedBy>Paramveer Panwar</cp:lastModifiedBy>
  <cp:revision>48</cp:revision>
  <dcterms:created xsi:type="dcterms:W3CDTF">2021-07-10T06:31:21Z</dcterms:created>
  <dcterms:modified xsi:type="dcterms:W3CDTF">2021-07-11T18:00:32Z</dcterms:modified>
</cp:coreProperties>
</file>