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FFD"/>
    <a:srgbClr val="B3B3B3"/>
    <a:srgbClr val="CCCCCC"/>
    <a:srgbClr val="0000FF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72B09-2D21-4D19-8937-F225A46518E7}" v="109" dt="2022-08-28T20:16:03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30" autoAdjust="0"/>
  </p:normalViewPr>
  <p:slideViewPr>
    <p:cSldViewPr snapToGrid="0">
      <p:cViewPr>
        <p:scale>
          <a:sx n="75" d="100"/>
          <a:sy n="75" d="100"/>
        </p:scale>
        <p:origin x="1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Valentin Ramirez Cuevas" userId="e79bf063-6348-4b44-8f45-581164b14c81" providerId="ADAL" clId="{BF42B584-1F75-4952-8CDB-16FC9BE668C3}"/>
    <pc:docChg chg="undo custSel addSld delSld modSld">
      <pc:chgData name="Francisco Valentin Ramirez Cuevas" userId="e79bf063-6348-4b44-8f45-581164b14c81" providerId="ADAL" clId="{BF42B584-1F75-4952-8CDB-16FC9BE668C3}" dt="2022-08-08T04:50:55.823" v="65" actId="1076"/>
      <pc:docMkLst>
        <pc:docMk/>
      </pc:docMkLst>
      <pc:sldChg chg="addSp delSp modSp mod">
        <pc:chgData name="Francisco Valentin Ramirez Cuevas" userId="e79bf063-6348-4b44-8f45-581164b14c81" providerId="ADAL" clId="{BF42B584-1F75-4952-8CDB-16FC9BE668C3}" dt="2022-08-06T13:32:05.185" v="6" actId="1076"/>
        <pc:sldMkLst>
          <pc:docMk/>
          <pc:sldMk cId="2860674138" sldId="256"/>
        </pc:sldMkLst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0" creationId="{4C2B6058-2AAA-355D-0D8D-D6332672C45E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1" creationId="{63F9BAEE-EC4C-B81B-B602-0EC74D782AA4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2" creationId="{E8A434C9-7153-8629-5A69-FAAE2A4FC163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4" creationId="{0D1313DA-9867-4C31-FCFC-6B8E0E8A9307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5" creationId="{1035C71C-971D-D4DD-8D31-F32E3DE09D8B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0" creationId="{B884CAD6-6E7A-48E8-A143-E7EE57D7DCA7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1" creationId="{DFD8EEE2-1B31-9F65-89F5-C56910D0A903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2" creationId="{B01A4289-C92C-6BFC-138C-FC3938A3F24A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3" creationId="{A921A9FB-E1C4-2632-5D6A-7E5B3C3E6DB0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4" creationId="{EC8C82A1-22EF-D212-EC2B-9BCC0BAAC1CB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5" creationId="{6F1419AD-387D-464E-527E-B575BBEF04E9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45" creationId="{1F047013-518D-B215-2E51-D607B3D5F3C0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46" creationId="{D255646C-246E-47AD-F035-72F0FDCB32CF}"/>
          </ac:spMkLst>
        </pc:spChg>
        <pc:picChg chg="add del">
          <ac:chgData name="Francisco Valentin Ramirez Cuevas" userId="e79bf063-6348-4b44-8f45-581164b14c81" providerId="ADAL" clId="{BF42B584-1F75-4952-8CDB-16FC9BE668C3}" dt="2022-08-06T13:32:00.405" v="3" actId="21"/>
          <ac:picMkLst>
            <pc:docMk/>
            <pc:sldMk cId="2860674138" sldId="256"/>
            <ac:picMk id="3" creationId="{A862D128-58A2-429C-DE36-B3F2D248359C}"/>
          </ac:picMkLst>
        </pc:picChg>
        <pc:picChg chg="add mod">
          <ac:chgData name="Francisco Valentin Ramirez Cuevas" userId="e79bf063-6348-4b44-8f45-581164b14c81" providerId="ADAL" clId="{BF42B584-1F75-4952-8CDB-16FC9BE668C3}" dt="2022-08-06T13:32:05.185" v="6" actId="1076"/>
          <ac:picMkLst>
            <pc:docMk/>
            <pc:sldMk cId="2860674138" sldId="256"/>
            <ac:picMk id="4" creationId="{F139ED17-0AB3-EDD1-C2B4-0B1996BAF329}"/>
          </ac:picMkLst>
        </pc:picChg>
        <pc:picChg chg="del">
          <ac:chgData name="Francisco Valentin Ramirez Cuevas" userId="e79bf063-6348-4b44-8f45-581164b14c81" providerId="ADAL" clId="{BF42B584-1F75-4952-8CDB-16FC9BE668C3}" dt="2022-08-06T13:31:57.732" v="1" actId="478"/>
          <ac:picMkLst>
            <pc:docMk/>
            <pc:sldMk cId="2860674138" sldId="256"/>
            <ac:picMk id="15" creationId="{9043968B-E8A4-965D-B8CA-92C9B0490213}"/>
          </ac:picMkLst>
        </pc:picChg>
        <pc:picChg chg="del">
          <ac:chgData name="Francisco Valentin Ramirez Cuevas" userId="e79bf063-6348-4b44-8f45-581164b14c81" providerId="ADAL" clId="{BF42B584-1F75-4952-8CDB-16FC9BE668C3}" dt="2022-08-06T13:31:57.732" v="1" actId="478"/>
          <ac:picMkLst>
            <pc:docMk/>
            <pc:sldMk cId="2860674138" sldId="256"/>
            <ac:picMk id="16" creationId="{E3CC23CF-7536-E4EB-F55A-A8F8A84BD7D9}"/>
          </ac:picMkLst>
        </pc:picChg>
        <pc:cxnChg chg="del mod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7" creationId="{A8904CAF-4D63-8695-1D89-85EA825B1608}"/>
          </ac:cxnSpMkLst>
        </pc:cxnChg>
        <pc:cxnChg chg="del mod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11" creationId="{3082CAF3-0086-DDA3-FAFA-D8A6E2336C7C}"/>
          </ac:cxnSpMkLst>
        </pc:cxnChg>
        <pc:cxnChg chg="del mod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13" creationId="{F4564006-A072-94F9-9CFA-3FE177DFAC9D}"/>
          </ac:cxnSpMkLst>
        </pc:cxnChg>
        <pc:cxnChg chg="del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36" creationId="{98F8521B-0F63-DE99-F59D-67D0BE5C983E}"/>
          </ac:cxnSpMkLst>
        </pc:cxnChg>
        <pc:cxnChg chg="del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44" creationId="{7AD26A38-796F-F4CA-6D78-6DAF866D975F}"/>
          </ac:cxnSpMkLst>
        </pc:cxnChg>
      </pc:sldChg>
      <pc:sldChg chg="addSp delSp modSp new mod">
        <pc:chgData name="Francisco Valentin Ramirez Cuevas" userId="e79bf063-6348-4b44-8f45-581164b14c81" providerId="ADAL" clId="{BF42B584-1F75-4952-8CDB-16FC9BE668C3}" dt="2022-08-08T04:43:58.299" v="16" actId="478"/>
        <pc:sldMkLst>
          <pc:docMk/>
          <pc:sldMk cId="438522008" sldId="257"/>
        </pc:sldMkLst>
        <pc:spChg chg="del">
          <ac:chgData name="Francisco Valentin Ramirez Cuevas" userId="e79bf063-6348-4b44-8f45-581164b14c81" providerId="ADAL" clId="{BF42B584-1F75-4952-8CDB-16FC9BE668C3}" dt="2022-08-06T13:33:02.399" v="8" actId="478"/>
          <ac:spMkLst>
            <pc:docMk/>
            <pc:sldMk cId="438522008" sldId="257"/>
            <ac:spMk id="2" creationId="{BEECDB48-4DD1-94A1-B533-75A78CCEB074}"/>
          </ac:spMkLst>
        </pc:spChg>
        <pc:spChg chg="del">
          <ac:chgData name="Francisco Valentin Ramirez Cuevas" userId="e79bf063-6348-4b44-8f45-581164b14c81" providerId="ADAL" clId="{BF42B584-1F75-4952-8CDB-16FC9BE668C3}" dt="2022-08-06T13:33:02.399" v="8" actId="478"/>
          <ac:spMkLst>
            <pc:docMk/>
            <pc:sldMk cId="438522008" sldId="257"/>
            <ac:spMk id="3" creationId="{5755F6D4-D0F0-A903-D003-2C38DABC29E7}"/>
          </ac:spMkLst>
        </pc:spChg>
        <pc:picChg chg="add del">
          <ac:chgData name="Francisco Valentin Ramirez Cuevas" userId="e79bf063-6348-4b44-8f45-581164b14c81" providerId="ADAL" clId="{BF42B584-1F75-4952-8CDB-16FC9BE668C3}" dt="2022-08-08T04:43:58.299" v="16" actId="478"/>
          <ac:picMkLst>
            <pc:docMk/>
            <pc:sldMk cId="438522008" sldId="257"/>
            <ac:picMk id="3" creationId="{FCEC7515-8CBF-4972-7173-4FA30D693CF8}"/>
          </ac:picMkLst>
        </pc:picChg>
        <pc:picChg chg="add del">
          <ac:chgData name="Francisco Valentin Ramirez Cuevas" userId="e79bf063-6348-4b44-8f45-581164b14c81" providerId="ADAL" clId="{BF42B584-1F75-4952-8CDB-16FC9BE668C3}" dt="2022-08-06T13:33:03.436" v="10" actId="21"/>
          <ac:picMkLst>
            <pc:docMk/>
            <pc:sldMk cId="438522008" sldId="257"/>
            <ac:picMk id="5" creationId="{1B480274-115E-5BB1-4850-ECDA37EEB4BE}"/>
          </ac:picMkLst>
        </pc:picChg>
        <pc:picChg chg="add mod">
          <ac:chgData name="Francisco Valentin Ramirez Cuevas" userId="e79bf063-6348-4b44-8f45-581164b14c81" providerId="ADAL" clId="{BF42B584-1F75-4952-8CDB-16FC9BE668C3}" dt="2022-08-06T13:33:08.603" v="13" actId="1076"/>
          <ac:picMkLst>
            <pc:docMk/>
            <pc:sldMk cId="438522008" sldId="257"/>
            <ac:picMk id="6" creationId="{C9E67B7A-8432-3529-EFC4-CBFD3FFB622C}"/>
          </ac:picMkLst>
        </pc:picChg>
      </pc:sldChg>
      <pc:sldChg chg="addSp delSp modSp add mod">
        <pc:chgData name="Francisco Valentin Ramirez Cuevas" userId="e79bf063-6348-4b44-8f45-581164b14c81" providerId="ADAL" clId="{BF42B584-1F75-4952-8CDB-16FC9BE668C3}" dt="2022-08-08T04:50:55.823" v="65" actId="1076"/>
        <pc:sldMkLst>
          <pc:docMk/>
          <pc:sldMk cId="3517987463" sldId="258"/>
        </pc:sldMkLst>
        <pc:spChg chg="add mod">
          <ac:chgData name="Francisco Valentin Ramirez Cuevas" userId="e79bf063-6348-4b44-8f45-581164b14c81" providerId="ADAL" clId="{BF42B584-1F75-4952-8CDB-16FC9BE668C3}" dt="2022-08-08T04:50:31.654" v="57" actId="1038"/>
          <ac:spMkLst>
            <pc:docMk/>
            <pc:sldMk cId="3517987463" sldId="258"/>
            <ac:spMk id="5" creationId="{6DCC9AD6-8328-FA7E-94AB-15EB9ABF67E6}"/>
          </ac:spMkLst>
        </pc:spChg>
        <pc:spChg chg="add mod">
          <ac:chgData name="Francisco Valentin Ramirez Cuevas" userId="e79bf063-6348-4b44-8f45-581164b14c81" providerId="ADAL" clId="{BF42B584-1F75-4952-8CDB-16FC9BE668C3}" dt="2022-08-08T04:50:53.021" v="63" actId="1076"/>
          <ac:spMkLst>
            <pc:docMk/>
            <pc:sldMk cId="3517987463" sldId="258"/>
            <ac:spMk id="7" creationId="{DA757123-6A4F-8721-F0FC-1000A2AD12D2}"/>
          </ac:spMkLst>
        </pc:spChg>
        <pc:picChg chg="add mod">
          <ac:chgData name="Francisco Valentin Ramirez Cuevas" userId="e79bf063-6348-4b44-8f45-581164b14c81" providerId="ADAL" clId="{BF42B584-1F75-4952-8CDB-16FC9BE668C3}" dt="2022-08-08T04:50:55.823" v="65" actId="1076"/>
          <ac:picMkLst>
            <pc:docMk/>
            <pc:sldMk cId="3517987463" sldId="258"/>
            <ac:picMk id="2" creationId="{E47EB808-3F0D-2D4E-7747-F94D175CCADF}"/>
          </ac:picMkLst>
        </pc:picChg>
        <pc:picChg chg="del">
          <ac:chgData name="Francisco Valentin Ramirez Cuevas" userId="e79bf063-6348-4b44-8f45-581164b14c81" providerId="ADAL" clId="{BF42B584-1F75-4952-8CDB-16FC9BE668C3}" dt="2022-08-08T04:44:00.634" v="17" actId="21"/>
          <ac:picMkLst>
            <pc:docMk/>
            <pc:sldMk cId="3517987463" sldId="258"/>
            <ac:picMk id="3" creationId="{FCEC7515-8CBF-4972-7173-4FA30D693CF8}"/>
          </ac:picMkLst>
        </pc:picChg>
        <pc:picChg chg="add del mod">
          <ac:chgData name="Francisco Valentin Ramirez Cuevas" userId="e79bf063-6348-4b44-8f45-581164b14c81" providerId="ADAL" clId="{BF42B584-1F75-4952-8CDB-16FC9BE668C3}" dt="2022-08-08T04:44:02.747" v="20"/>
          <ac:picMkLst>
            <pc:docMk/>
            <pc:sldMk cId="3517987463" sldId="258"/>
            <ac:picMk id="4" creationId="{9FB722B4-1542-2B4D-C224-E37D378DFF58}"/>
          </ac:picMkLst>
        </pc:picChg>
        <pc:picChg chg="del">
          <ac:chgData name="Francisco Valentin Ramirez Cuevas" userId="e79bf063-6348-4b44-8f45-581164b14c81" providerId="ADAL" clId="{BF42B584-1F75-4952-8CDB-16FC9BE668C3}" dt="2022-08-08T04:44:01.837" v="18" actId="478"/>
          <ac:picMkLst>
            <pc:docMk/>
            <pc:sldMk cId="3517987463" sldId="258"/>
            <ac:picMk id="6" creationId="{C9E67B7A-8432-3529-EFC4-CBFD3FFB622C}"/>
          </ac:picMkLst>
        </pc:picChg>
      </pc:sldChg>
    </pc:docChg>
  </pc:docChgLst>
  <pc:docChgLst>
    <pc:chgData name="Francisco Valentin Ramirez Cuevas" userId="e79bf063-6348-4b44-8f45-581164b14c81" providerId="ADAL" clId="{7812F05B-5A5B-4694-857A-BFD59020F1B1}"/>
    <pc:docChg chg="custSel addSld modSld">
      <pc:chgData name="Francisco Valentin Ramirez Cuevas" userId="e79bf063-6348-4b44-8f45-581164b14c81" providerId="ADAL" clId="{7812F05B-5A5B-4694-857A-BFD59020F1B1}" dt="2022-08-17T20:55:55.583" v="4"/>
      <pc:docMkLst>
        <pc:docMk/>
      </pc:docMkLst>
      <pc:sldChg chg="addSp delSp add">
        <pc:chgData name="Francisco Valentin Ramirez Cuevas" userId="e79bf063-6348-4b44-8f45-581164b14c81" providerId="ADAL" clId="{7812F05B-5A5B-4694-857A-BFD59020F1B1}" dt="2022-08-17T20:55:55.583" v="4"/>
        <pc:sldMkLst>
          <pc:docMk/>
          <pc:sldMk cId="2680790321" sldId="260"/>
        </pc:sldMkLst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6" creationId="{8E6F4ABA-A6D0-7A17-EED9-8A861D257AC7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8" creationId="{DA92265B-02F0-26CD-FBC9-52F0C873893E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9" creationId="{77DA1C0B-1C7C-07BB-97F8-F6DA987CAFBC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0" creationId="{003B00A1-F5FE-DF07-3820-4CB28AB1AAB2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1" creationId="{A976E85D-9313-803D-0FF2-2CBB32AB0EC6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2" creationId="{F06F5A27-12F9-6E64-BD9C-161BE6BEAD3A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3" creationId="{42DAD19E-483B-5DA3-EA43-F08948BB1798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4" creationId="{601F0670-2536-A323-FA25-FDE050A695B6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5" creationId="{93ED9B95-7781-3939-194F-56F7608B9766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6" creationId="{2CEF4D75-7664-B02C-0A80-180D4994AB3E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7" creationId="{F27140E4-AA9B-6E82-4166-7054A4580760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8" creationId="{C682E232-D2FB-82DB-B847-4A9F3C61A399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9" creationId="{A61FB58D-C966-BAEB-4718-C6A1E96C5C10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20" creationId="{D3FCC4AB-300F-198A-29EE-EEB62DDD529F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21" creationId="{CBB6B6FE-1EA1-67FD-F45D-62B5005BFC93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22" creationId="{DA6178CC-B180-FBBD-FDB7-281C0FA2EA2A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23" creationId="{C688C7F6-7909-514C-FBAD-164E6DD764ED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24" creationId="{4019E980-5FFC-D0BB-D08C-D85707EC90FD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31" creationId="{C236E08A-A853-E10E-FFE6-70758FB0E3AA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32" creationId="{7607AF76-75A2-B712-EA41-522637F9202C}"/>
          </ac:spMkLst>
        </pc:spChg>
        <pc:picChg chg="add del">
          <ac:chgData name="Francisco Valentin Ramirez Cuevas" userId="e79bf063-6348-4b44-8f45-581164b14c81" providerId="ADAL" clId="{7812F05B-5A5B-4694-857A-BFD59020F1B1}" dt="2022-08-17T20:55:54.466" v="3"/>
          <ac:picMkLst>
            <pc:docMk/>
            <pc:sldMk cId="2680790321" sldId="260"/>
            <ac:picMk id="2" creationId="{1FE8708D-059F-4346-BAF5-0DE44A11B636}"/>
          </ac:picMkLst>
        </pc:picChg>
        <pc:picChg chg="del">
          <ac:chgData name="Francisco Valentin Ramirez Cuevas" userId="e79bf063-6348-4b44-8f45-581164b14c81" providerId="ADAL" clId="{7812F05B-5A5B-4694-857A-BFD59020F1B1}" dt="2022-08-17T20:55:37.266" v="1" actId="478"/>
          <ac:picMkLst>
            <pc:docMk/>
            <pc:sldMk cId="2680790321" sldId="260"/>
            <ac:picMk id="4" creationId="{7CE3C2D4-F950-039F-0B76-49C779627518}"/>
          </ac:picMkLst>
        </pc:picChg>
        <pc:picChg chg="add">
          <ac:chgData name="Francisco Valentin Ramirez Cuevas" userId="e79bf063-6348-4b44-8f45-581164b14c81" providerId="ADAL" clId="{7812F05B-5A5B-4694-857A-BFD59020F1B1}" dt="2022-08-17T20:55:55.583" v="4"/>
          <ac:picMkLst>
            <pc:docMk/>
            <pc:sldMk cId="2680790321" sldId="260"/>
            <ac:picMk id="5" creationId="{1B708DD9-5BA0-4D3E-B595-4B94E1013BAE}"/>
          </ac:picMkLst>
        </pc:picChg>
        <pc:cxnChg chg="del">
          <ac:chgData name="Francisco Valentin Ramirez Cuevas" userId="e79bf063-6348-4b44-8f45-581164b14c81" providerId="ADAL" clId="{7812F05B-5A5B-4694-857A-BFD59020F1B1}" dt="2022-08-17T20:55:37.266" v="1" actId="478"/>
          <ac:cxnSpMkLst>
            <pc:docMk/>
            <pc:sldMk cId="2680790321" sldId="260"/>
            <ac:cxnSpMk id="3" creationId="{F76E7795-F9DF-E463-69C4-CB92AD90EEFF}"/>
          </ac:cxnSpMkLst>
        </pc:cxnChg>
        <pc:cxnChg chg="del">
          <ac:chgData name="Francisco Valentin Ramirez Cuevas" userId="e79bf063-6348-4b44-8f45-581164b14c81" providerId="ADAL" clId="{7812F05B-5A5B-4694-857A-BFD59020F1B1}" dt="2022-08-17T20:55:37.266" v="1" actId="478"/>
          <ac:cxnSpMkLst>
            <pc:docMk/>
            <pc:sldMk cId="2680790321" sldId="260"/>
            <ac:cxnSpMk id="25" creationId="{33E27E92-7AFB-0C45-00D0-CFD626E3DAF7}"/>
          </ac:cxnSpMkLst>
        </pc:cxnChg>
      </pc:sldChg>
    </pc:docChg>
  </pc:docChgLst>
  <pc:docChgLst>
    <pc:chgData name="Francisco Valentin Ramirez Cuevas" userId="e79bf063-6348-4b44-8f45-581164b14c81" providerId="ADAL" clId="{FE3D5A73-17BE-4D2C-B17E-8C7A1A502177}"/>
    <pc:docChg chg="undo custSel addSld modSld">
      <pc:chgData name="Francisco Valentin Ramirez Cuevas" userId="e79bf063-6348-4b44-8f45-581164b14c81" providerId="ADAL" clId="{FE3D5A73-17BE-4D2C-B17E-8C7A1A502177}" dt="2022-08-15T04:07:09.981" v="75" actId="1076"/>
      <pc:docMkLst>
        <pc:docMk/>
      </pc:docMkLst>
      <pc:sldChg chg="addSp delSp modSp add mod">
        <pc:chgData name="Francisco Valentin Ramirez Cuevas" userId="e79bf063-6348-4b44-8f45-581164b14c81" providerId="ADAL" clId="{FE3D5A73-17BE-4D2C-B17E-8C7A1A502177}" dt="2022-08-15T04:07:09.981" v="75" actId="1076"/>
        <pc:sldMkLst>
          <pc:docMk/>
          <pc:sldMk cId="3485894854" sldId="259"/>
        </pc:sldMkLst>
        <pc:spChg chg="del">
          <ac:chgData name="Francisco Valentin Ramirez Cuevas" userId="e79bf063-6348-4b44-8f45-581164b14c81" providerId="ADAL" clId="{FE3D5A73-17BE-4D2C-B17E-8C7A1A502177}" dt="2022-08-15T04:04:01.397" v="1" actId="478"/>
          <ac:spMkLst>
            <pc:docMk/>
            <pc:sldMk cId="3485894854" sldId="259"/>
            <ac:spMk id="5" creationId="{6DCC9AD6-8328-FA7E-94AB-15EB9ABF67E6}"/>
          </ac:spMkLst>
        </pc:spChg>
        <pc:spChg chg="add mod">
          <ac:chgData name="Francisco Valentin Ramirez Cuevas" userId="e79bf063-6348-4b44-8f45-581164b14c81" providerId="ADAL" clId="{FE3D5A73-17BE-4D2C-B17E-8C7A1A502177}" dt="2022-08-15T04:05:07.438" v="26" actId="207"/>
          <ac:spMkLst>
            <pc:docMk/>
            <pc:sldMk cId="3485894854" sldId="259"/>
            <ac:spMk id="6" creationId="{8E6F4ABA-A6D0-7A17-EED9-8A861D257AC7}"/>
          </ac:spMkLst>
        </pc:spChg>
        <pc:spChg chg="del">
          <ac:chgData name="Francisco Valentin Ramirez Cuevas" userId="e79bf063-6348-4b44-8f45-581164b14c81" providerId="ADAL" clId="{FE3D5A73-17BE-4D2C-B17E-8C7A1A502177}" dt="2022-08-15T04:04:01.397" v="1" actId="478"/>
          <ac:spMkLst>
            <pc:docMk/>
            <pc:sldMk cId="3485894854" sldId="259"/>
            <ac:spMk id="7" creationId="{DA757123-6A4F-8721-F0FC-1000A2AD12D2}"/>
          </ac:spMkLst>
        </pc:spChg>
        <pc:spChg chg="add mod">
          <ac:chgData name="Francisco Valentin Ramirez Cuevas" userId="e79bf063-6348-4b44-8f45-581164b14c81" providerId="ADAL" clId="{FE3D5A73-17BE-4D2C-B17E-8C7A1A502177}" dt="2022-08-15T04:05:07.438" v="26" actId="207"/>
          <ac:spMkLst>
            <pc:docMk/>
            <pc:sldMk cId="3485894854" sldId="259"/>
            <ac:spMk id="8" creationId="{DA92265B-02F0-26CD-FBC9-52F0C873893E}"/>
          </ac:spMkLst>
        </pc:spChg>
        <pc:spChg chg="add mod">
          <ac:chgData name="Francisco Valentin Ramirez Cuevas" userId="e79bf063-6348-4b44-8f45-581164b14c81" providerId="ADAL" clId="{FE3D5A73-17BE-4D2C-B17E-8C7A1A502177}" dt="2022-08-15T04:05:07.438" v="26" actId="207"/>
          <ac:spMkLst>
            <pc:docMk/>
            <pc:sldMk cId="3485894854" sldId="259"/>
            <ac:spMk id="9" creationId="{77DA1C0B-1C7C-07BB-97F8-F6DA987CAFBC}"/>
          </ac:spMkLst>
        </pc:spChg>
        <pc:spChg chg="add mod">
          <ac:chgData name="Francisco Valentin Ramirez Cuevas" userId="e79bf063-6348-4b44-8f45-581164b14c81" providerId="ADAL" clId="{FE3D5A73-17BE-4D2C-B17E-8C7A1A502177}" dt="2022-08-15T04:05:23.582" v="36" actId="20577"/>
          <ac:spMkLst>
            <pc:docMk/>
            <pc:sldMk cId="3485894854" sldId="259"/>
            <ac:spMk id="10" creationId="{003B00A1-F5FE-DF07-3820-4CB28AB1AAB2}"/>
          </ac:spMkLst>
        </pc:spChg>
        <pc:spChg chg="add mod">
          <ac:chgData name="Francisco Valentin Ramirez Cuevas" userId="e79bf063-6348-4b44-8f45-581164b14c81" providerId="ADAL" clId="{FE3D5A73-17BE-4D2C-B17E-8C7A1A502177}" dt="2022-08-15T04:05:26.939" v="37" actId="20577"/>
          <ac:spMkLst>
            <pc:docMk/>
            <pc:sldMk cId="3485894854" sldId="259"/>
            <ac:spMk id="11" creationId="{A976E85D-9313-803D-0FF2-2CBB32AB0EC6}"/>
          </ac:spMkLst>
        </pc:spChg>
        <pc:spChg chg="add mod">
          <ac:chgData name="Francisco Valentin Ramirez Cuevas" userId="e79bf063-6348-4b44-8f45-581164b14c81" providerId="ADAL" clId="{FE3D5A73-17BE-4D2C-B17E-8C7A1A502177}" dt="2022-08-15T04:05:28.746" v="38" actId="20577"/>
          <ac:spMkLst>
            <pc:docMk/>
            <pc:sldMk cId="3485894854" sldId="259"/>
            <ac:spMk id="12" creationId="{F06F5A27-12F9-6E64-BD9C-161BE6BEAD3A}"/>
          </ac:spMkLst>
        </pc:spChg>
        <pc:spChg chg="add mod">
          <ac:chgData name="Francisco Valentin Ramirez Cuevas" userId="e79bf063-6348-4b44-8f45-581164b14c81" providerId="ADAL" clId="{FE3D5A73-17BE-4D2C-B17E-8C7A1A502177}" dt="2022-08-15T04:05:42.642" v="46" actId="20577"/>
          <ac:spMkLst>
            <pc:docMk/>
            <pc:sldMk cId="3485894854" sldId="259"/>
            <ac:spMk id="13" creationId="{42DAD19E-483B-5DA3-EA43-F08948BB1798}"/>
          </ac:spMkLst>
        </pc:spChg>
        <pc:spChg chg="add mod">
          <ac:chgData name="Francisco Valentin Ramirez Cuevas" userId="e79bf063-6348-4b44-8f45-581164b14c81" providerId="ADAL" clId="{FE3D5A73-17BE-4D2C-B17E-8C7A1A502177}" dt="2022-08-15T04:05:45.207" v="47" actId="20577"/>
          <ac:spMkLst>
            <pc:docMk/>
            <pc:sldMk cId="3485894854" sldId="259"/>
            <ac:spMk id="14" creationId="{601F0670-2536-A323-FA25-FDE050A695B6}"/>
          </ac:spMkLst>
        </pc:spChg>
        <pc:spChg chg="add mod">
          <ac:chgData name="Francisco Valentin Ramirez Cuevas" userId="e79bf063-6348-4b44-8f45-581164b14c81" providerId="ADAL" clId="{FE3D5A73-17BE-4D2C-B17E-8C7A1A502177}" dt="2022-08-15T04:05:46.696" v="48" actId="20577"/>
          <ac:spMkLst>
            <pc:docMk/>
            <pc:sldMk cId="3485894854" sldId="259"/>
            <ac:spMk id="15" creationId="{93ED9B95-7781-3939-194F-56F7608B9766}"/>
          </ac:spMkLst>
        </pc:spChg>
        <pc:spChg chg="add mod">
          <ac:chgData name="Francisco Valentin Ramirez Cuevas" userId="e79bf063-6348-4b44-8f45-581164b14c81" providerId="ADAL" clId="{FE3D5A73-17BE-4D2C-B17E-8C7A1A502177}" dt="2022-08-15T04:06:40.951" v="65" actId="1076"/>
          <ac:spMkLst>
            <pc:docMk/>
            <pc:sldMk cId="3485894854" sldId="259"/>
            <ac:spMk id="16" creationId="{2CEF4D75-7664-B02C-0A80-180D4994AB3E}"/>
          </ac:spMkLst>
        </pc:spChg>
        <pc:spChg chg="add mod">
          <ac:chgData name="Francisco Valentin Ramirez Cuevas" userId="e79bf063-6348-4b44-8f45-581164b14c81" providerId="ADAL" clId="{FE3D5A73-17BE-4D2C-B17E-8C7A1A502177}" dt="2022-08-15T04:06:45.758" v="67" actId="1076"/>
          <ac:spMkLst>
            <pc:docMk/>
            <pc:sldMk cId="3485894854" sldId="259"/>
            <ac:spMk id="17" creationId="{F27140E4-AA9B-6E82-4166-7054A4580760}"/>
          </ac:spMkLst>
        </pc:spChg>
        <pc:spChg chg="add mod">
          <ac:chgData name="Francisco Valentin Ramirez Cuevas" userId="e79bf063-6348-4b44-8f45-581164b14c81" providerId="ADAL" clId="{FE3D5A73-17BE-4D2C-B17E-8C7A1A502177}" dt="2022-08-15T04:06:53.599" v="69" actId="1076"/>
          <ac:spMkLst>
            <pc:docMk/>
            <pc:sldMk cId="3485894854" sldId="259"/>
            <ac:spMk id="18" creationId="{C682E232-D2FB-82DB-B847-4A9F3C61A399}"/>
          </ac:spMkLst>
        </pc:spChg>
        <pc:spChg chg="add mod">
          <ac:chgData name="Francisco Valentin Ramirez Cuevas" userId="e79bf063-6348-4b44-8f45-581164b14c81" providerId="ADAL" clId="{FE3D5A73-17BE-4D2C-B17E-8C7A1A502177}" dt="2022-08-15T04:07:03.987" v="73" actId="1036"/>
          <ac:spMkLst>
            <pc:docMk/>
            <pc:sldMk cId="3485894854" sldId="259"/>
            <ac:spMk id="19" creationId="{A61FB58D-C966-BAEB-4718-C6A1E96C5C10}"/>
          </ac:spMkLst>
        </pc:spChg>
        <pc:spChg chg="add mod">
          <ac:chgData name="Francisco Valentin Ramirez Cuevas" userId="e79bf063-6348-4b44-8f45-581164b14c81" providerId="ADAL" clId="{FE3D5A73-17BE-4D2C-B17E-8C7A1A502177}" dt="2022-08-15T04:07:03.987" v="73" actId="1036"/>
          <ac:spMkLst>
            <pc:docMk/>
            <pc:sldMk cId="3485894854" sldId="259"/>
            <ac:spMk id="20" creationId="{D3FCC4AB-300F-198A-29EE-EEB62DDD529F}"/>
          </ac:spMkLst>
        </pc:spChg>
        <pc:spChg chg="add mod">
          <ac:chgData name="Francisco Valentin Ramirez Cuevas" userId="e79bf063-6348-4b44-8f45-581164b14c81" providerId="ADAL" clId="{FE3D5A73-17BE-4D2C-B17E-8C7A1A502177}" dt="2022-08-15T04:07:03.987" v="73" actId="1036"/>
          <ac:spMkLst>
            <pc:docMk/>
            <pc:sldMk cId="3485894854" sldId="259"/>
            <ac:spMk id="21" creationId="{CBB6B6FE-1EA1-67FD-F45D-62B5005BFC93}"/>
          </ac:spMkLst>
        </pc:spChg>
        <pc:spChg chg="add mod">
          <ac:chgData name="Francisco Valentin Ramirez Cuevas" userId="e79bf063-6348-4b44-8f45-581164b14c81" providerId="ADAL" clId="{FE3D5A73-17BE-4D2C-B17E-8C7A1A502177}" dt="2022-08-15T04:07:09.981" v="75" actId="1076"/>
          <ac:spMkLst>
            <pc:docMk/>
            <pc:sldMk cId="3485894854" sldId="259"/>
            <ac:spMk id="22" creationId="{DA6178CC-B180-FBBD-FDB7-281C0FA2EA2A}"/>
          </ac:spMkLst>
        </pc:spChg>
        <pc:spChg chg="add mod">
          <ac:chgData name="Francisco Valentin Ramirez Cuevas" userId="e79bf063-6348-4b44-8f45-581164b14c81" providerId="ADAL" clId="{FE3D5A73-17BE-4D2C-B17E-8C7A1A502177}" dt="2022-08-15T04:07:09.981" v="75" actId="1076"/>
          <ac:spMkLst>
            <pc:docMk/>
            <pc:sldMk cId="3485894854" sldId="259"/>
            <ac:spMk id="23" creationId="{C688C7F6-7909-514C-FBAD-164E6DD764ED}"/>
          </ac:spMkLst>
        </pc:spChg>
        <pc:spChg chg="add mod">
          <ac:chgData name="Francisco Valentin Ramirez Cuevas" userId="e79bf063-6348-4b44-8f45-581164b14c81" providerId="ADAL" clId="{FE3D5A73-17BE-4D2C-B17E-8C7A1A502177}" dt="2022-08-15T04:07:09.981" v="75" actId="1076"/>
          <ac:spMkLst>
            <pc:docMk/>
            <pc:sldMk cId="3485894854" sldId="259"/>
            <ac:spMk id="24" creationId="{4019E980-5FFC-D0BB-D08C-D85707EC90FD}"/>
          </ac:spMkLst>
        </pc:spChg>
        <pc:picChg chg="del">
          <ac:chgData name="Francisco Valentin Ramirez Cuevas" userId="e79bf063-6348-4b44-8f45-581164b14c81" providerId="ADAL" clId="{FE3D5A73-17BE-4D2C-B17E-8C7A1A502177}" dt="2022-08-15T04:04:01.397" v="1" actId="478"/>
          <ac:picMkLst>
            <pc:docMk/>
            <pc:sldMk cId="3485894854" sldId="259"/>
            <ac:picMk id="2" creationId="{E47EB808-3F0D-2D4E-7747-F94D175CCADF}"/>
          </ac:picMkLst>
        </pc:picChg>
        <pc:picChg chg="add mod">
          <ac:chgData name="Francisco Valentin Ramirez Cuevas" userId="e79bf063-6348-4b44-8f45-581164b14c81" providerId="ADAL" clId="{FE3D5A73-17BE-4D2C-B17E-8C7A1A502177}" dt="2022-08-15T04:05:03.182" v="25" actId="1076"/>
          <ac:picMkLst>
            <pc:docMk/>
            <pc:sldMk cId="3485894854" sldId="259"/>
            <ac:picMk id="4" creationId="{7CE3C2D4-F950-039F-0B76-49C779627518}"/>
          </ac:picMkLst>
        </pc:picChg>
      </pc:sldChg>
    </pc:docChg>
  </pc:docChgLst>
  <pc:docChgLst>
    <pc:chgData name="Francisco Valentin Ramirez Cuevas" userId="e79bf063-6348-4b44-8f45-581164b14c81" providerId="ADAL" clId="{BDFFD3DD-7B75-4519-BEDE-C27D41CF9350}"/>
    <pc:docChg chg="undo custSel modSld">
      <pc:chgData name="Francisco Valentin Ramirez Cuevas" userId="e79bf063-6348-4b44-8f45-581164b14c81" providerId="ADAL" clId="{BDFFD3DD-7B75-4519-BEDE-C27D41CF9350}" dt="2022-08-15T18:54:22.340" v="54" actId="1076"/>
      <pc:docMkLst>
        <pc:docMk/>
      </pc:docMkLst>
      <pc:sldChg chg="addSp modSp mod">
        <pc:chgData name="Francisco Valentin Ramirez Cuevas" userId="e79bf063-6348-4b44-8f45-581164b14c81" providerId="ADAL" clId="{BDFFD3DD-7B75-4519-BEDE-C27D41CF9350}" dt="2022-08-15T18:54:22.340" v="54" actId="1076"/>
        <pc:sldMkLst>
          <pc:docMk/>
          <pc:sldMk cId="3485894854" sldId="259"/>
        </pc:sldMkLst>
        <pc:spChg chg="add mod">
          <ac:chgData name="Francisco Valentin Ramirez Cuevas" userId="e79bf063-6348-4b44-8f45-581164b14c81" providerId="ADAL" clId="{BDFFD3DD-7B75-4519-BEDE-C27D41CF9350}" dt="2022-08-15T18:54:22.340" v="54" actId="1076"/>
          <ac:spMkLst>
            <pc:docMk/>
            <pc:sldMk cId="3485894854" sldId="259"/>
            <ac:spMk id="31" creationId="{C236E08A-A853-E10E-FFE6-70758FB0E3AA}"/>
          </ac:spMkLst>
        </pc:spChg>
        <pc:spChg chg="add mod">
          <ac:chgData name="Francisco Valentin Ramirez Cuevas" userId="e79bf063-6348-4b44-8f45-581164b14c81" providerId="ADAL" clId="{BDFFD3DD-7B75-4519-BEDE-C27D41CF9350}" dt="2022-08-15T18:54:06.413" v="51" actId="1076"/>
          <ac:spMkLst>
            <pc:docMk/>
            <pc:sldMk cId="3485894854" sldId="259"/>
            <ac:spMk id="32" creationId="{7607AF76-75A2-B712-EA41-522637F9202C}"/>
          </ac:spMkLst>
        </pc:spChg>
        <pc:picChg chg="mod">
          <ac:chgData name="Francisco Valentin Ramirez Cuevas" userId="e79bf063-6348-4b44-8f45-581164b14c81" providerId="ADAL" clId="{BDFFD3DD-7B75-4519-BEDE-C27D41CF9350}" dt="2022-08-15T18:54:19.526" v="53" actId="1076"/>
          <ac:picMkLst>
            <pc:docMk/>
            <pc:sldMk cId="3485894854" sldId="259"/>
            <ac:picMk id="4" creationId="{7CE3C2D4-F950-039F-0B76-49C779627518}"/>
          </ac:picMkLst>
        </pc:picChg>
        <pc:cxnChg chg="add mod">
          <ac:chgData name="Francisco Valentin Ramirez Cuevas" userId="e79bf063-6348-4b44-8f45-581164b14c81" providerId="ADAL" clId="{BDFFD3DD-7B75-4519-BEDE-C27D41CF9350}" dt="2022-08-15T18:53:41.769" v="42" actId="1037"/>
          <ac:cxnSpMkLst>
            <pc:docMk/>
            <pc:sldMk cId="3485894854" sldId="259"/>
            <ac:cxnSpMk id="3" creationId="{F76E7795-F9DF-E463-69C4-CB92AD90EEFF}"/>
          </ac:cxnSpMkLst>
        </pc:cxnChg>
        <pc:cxnChg chg="add mod">
          <ac:chgData name="Francisco Valentin Ramirez Cuevas" userId="e79bf063-6348-4b44-8f45-581164b14c81" providerId="ADAL" clId="{BDFFD3DD-7B75-4519-BEDE-C27D41CF9350}" dt="2022-08-15T18:53:41.769" v="42" actId="1037"/>
          <ac:cxnSpMkLst>
            <pc:docMk/>
            <pc:sldMk cId="3485894854" sldId="259"/>
            <ac:cxnSpMk id="25" creationId="{33E27E92-7AFB-0C45-00D0-CFD626E3DAF7}"/>
          </ac:cxnSpMkLst>
        </pc:cxnChg>
      </pc:sldChg>
    </pc:docChg>
  </pc:docChgLst>
  <pc:docChgLst>
    <pc:chgData name="Francisco Valentin Ramirez Cuevas" userId="e79bf063-6348-4b44-8f45-581164b14c81" providerId="ADAL" clId="{56672B09-2D21-4D19-8937-F225A46518E7}"/>
    <pc:docChg chg="undo custSel addSld modSld">
      <pc:chgData name="Francisco Valentin Ramirez Cuevas" userId="e79bf063-6348-4b44-8f45-581164b14c81" providerId="ADAL" clId="{56672B09-2D21-4D19-8937-F225A46518E7}" dt="2022-08-28T22:01:15.474" v="295" actId="22"/>
      <pc:docMkLst>
        <pc:docMk/>
      </pc:docMkLst>
      <pc:sldChg chg="modSp mod">
        <pc:chgData name="Francisco Valentin Ramirez Cuevas" userId="e79bf063-6348-4b44-8f45-581164b14c81" providerId="ADAL" clId="{56672B09-2D21-4D19-8937-F225A46518E7}" dt="2022-08-28T20:10:54.995" v="91" actId="14100"/>
        <pc:sldMkLst>
          <pc:docMk/>
          <pc:sldMk cId="3485894854" sldId="259"/>
        </pc:sldMkLst>
        <pc:picChg chg="mod">
          <ac:chgData name="Francisco Valentin Ramirez Cuevas" userId="e79bf063-6348-4b44-8f45-581164b14c81" providerId="ADAL" clId="{56672B09-2D21-4D19-8937-F225A46518E7}" dt="2022-08-28T20:10:54.995" v="91" actId="14100"/>
          <ac:picMkLst>
            <pc:docMk/>
            <pc:sldMk cId="3485894854" sldId="259"/>
            <ac:picMk id="4" creationId="{7CE3C2D4-F950-039F-0B76-49C779627518}"/>
          </ac:picMkLst>
        </pc:picChg>
      </pc:sldChg>
      <pc:sldChg chg="addSp delSp mod">
        <pc:chgData name="Francisco Valentin Ramirez Cuevas" userId="e79bf063-6348-4b44-8f45-581164b14c81" providerId="ADAL" clId="{56672B09-2D21-4D19-8937-F225A46518E7}" dt="2022-08-28T15:19:41.310" v="2" actId="478"/>
        <pc:sldMkLst>
          <pc:docMk/>
          <pc:sldMk cId="3746970517" sldId="263"/>
        </pc:sldMkLst>
        <pc:picChg chg="add del">
          <ac:chgData name="Francisco Valentin Ramirez Cuevas" userId="e79bf063-6348-4b44-8f45-581164b14c81" providerId="ADAL" clId="{56672B09-2D21-4D19-8937-F225A46518E7}" dt="2022-08-28T15:19:41.310" v="2" actId="478"/>
          <ac:picMkLst>
            <pc:docMk/>
            <pc:sldMk cId="3746970517" sldId="263"/>
            <ac:picMk id="3" creationId="{1EC91E28-718C-F58A-ED79-F7B8D50FFEC2}"/>
          </ac:picMkLst>
        </pc:picChg>
      </pc:sldChg>
      <pc:sldChg chg="addSp delSp modSp add mod">
        <pc:chgData name="Francisco Valentin Ramirez Cuevas" userId="e79bf063-6348-4b44-8f45-581164b14c81" providerId="ADAL" clId="{56672B09-2D21-4D19-8937-F225A46518E7}" dt="2022-08-28T19:58:20.424" v="34" actId="478"/>
        <pc:sldMkLst>
          <pc:docMk/>
          <pc:sldMk cId="3964388032" sldId="264"/>
        </pc:sldMkLst>
        <pc:picChg chg="add del mod">
          <ac:chgData name="Francisco Valentin Ramirez Cuevas" userId="e79bf063-6348-4b44-8f45-581164b14c81" providerId="ADAL" clId="{56672B09-2D21-4D19-8937-F225A46518E7}" dt="2022-08-28T15:19:51.256" v="9" actId="21"/>
          <ac:picMkLst>
            <pc:docMk/>
            <pc:sldMk cId="3964388032" sldId="264"/>
            <ac:picMk id="2" creationId="{C8DAD65B-EBBE-AE75-FEAC-56BD30024C65}"/>
          </ac:picMkLst>
        </pc:picChg>
        <pc:picChg chg="del">
          <ac:chgData name="Francisco Valentin Ramirez Cuevas" userId="e79bf063-6348-4b44-8f45-581164b14c81" providerId="ADAL" clId="{56672B09-2D21-4D19-8937-F225A46518E7}" dt="2022-08-28T15:19:44.283" v="3" actId="21"/>
          <ac:picMkLst>
            <pc:docMk/>
            <pc:sldMk cId="3964388032" sldId="264"/>
            <ac:picMk id="3" creationId="{1EC91E28-718C-F58A-ED79-F7B8D50FFEC2}"/>
          </ac:picMkLst>
        </pc:picChg>
        <pc:picChg chg="del">
          <ac:chgData name="Francisco Valentin Ramirez Cuevas" userId="e79bf063-6348-4b44-8f45-581164b14c81" providerId="ADAL" clId="{56672B09-2D21-4D19-8937-F225A46518E7}" dt="2022-08-28T15:19:45.315" v="4" actId="478"/>
          <ac:picMkLst>
            <pc:docMk/>
            <pc:sldMk cId="3964388032" sldId="264"/>
            <ac:picMk id="4" creationId="{981F4EED-4FEF-BD1F-E967-7EB2836B4D00}"/>
          </ac:picMkLst>
        </pc:picChg>
        <pc:picChg chg="add del">
          <ac:chgData name="Francisco Valentin Ramirez Cuevas" userId="e79bf063-6348-4b44-8f45-581164b14c81" providerId="ADAL" clId="{56672B09-2D21-4D19-8937-F225A46518E7}" dt="2022-08-28T15:19:59.233" v="11" actId="478"/>
          <ac:picMkLst>
            <pc:docMk/>
            <pc:sldMk cId="3964388032" sldId="264"/>
            <ac:picMk id="5" creationId="{86B03097-201F-A77C-0055-E6E074D346E0}"/>
          </ac:picMkLst>
        </pc:picChg>
        <pc:picChg chg="add del">
          <ac:chgData name="Francisco Valentin Ramirez Cuevas" userId="e79bf063-6348-4b44-8f45-581164b14c81" providerId="ADAL" clId="{56672B09-2D21-4D19-8937-F225A46518E7}" dt="2022-08-28T15:20:00.705" v="13" actId="21"/>
          <ac:picMkLst>
            <pc:docMk/>
            <pc:sldMk cId="3964388032" sldId="264"/>
            <ac:picMk id="7" creationId="{BD591239-2500-2747-C279-3C8762CBDD3F}"/>
          </ac:picMkLst>
        </pc:picChg>
        <pc:picChg chg="add mod">
          <ac:chgData name="Francisco Valentin Ramirez Cuevas" userId="e79bf063-6348-4b44-8f45-581164b14c81" providerId="ADAL" clId="{56672B09-2D21-4D19-8937-F225A46518E7}" dt="2022-08-28T15:20:06.678" v="17" actId="14100"/>
          <ac:picMkLst>
            <pc:docMk/>
            <pc:sldMk cId="3964388032" sldId="264"/>
            <ac:picMk id="8" creationId="{BEF86BFC-2DD2-10E3-0AC9-F53303F3EA5D}"/>
          </ac:picMkLst>
        </pc:picChg>
        <pc:picChg chg="add del">
          <ac:chgData name="Francisco Valentin Ramirez Cuevas" userId="e79bf063-6348-4b44-8f45-581164b14c81" providerId="ADAL" clId="{56672B09-2D21-4D19-8937-F225A46518E7}" dt="2022-08-28T18:14:38.680" v="20" actId="478"/>
          <ac:picMkLst>
            <pc:docMk/>
            <pc:sldMk cId="3964388032" sldId="264"/>
            <ac:picMk id="10" creationId="{71DA1EC9-2D8C-EE5E-DA49-7EF7F8CAA30C}"/>
          </ac:picMkLst>
        </pc:picChg>
        <pc:picChg chg="add del">
          <ac:chgData name="Francisco Valentin Ramirez Cuevas" userId="e79bf063-6348-4b44-8f45-581164b14c81" providerId="ADAL" clId="{56672B09-2D21-4D19-8937-F225A46518E7}" dt="2022-08-28T19:58:20.424" v="34" actId="478"/>
          <ac:picMkLst>
            <pc:docMk/>
            <pc:sldMk cId="3964388032" sldId="264"/>
            <ac:picMk id="12" creationId="{B3C13D61-696E-A49B-7811-42B9B03E75B8}"/>
          </ac:picMkLst>
        </pc:picChg>
      </pc:sldChg>
      <pc:sldChg chg="addSp delSp modSp add mod">
        <pc:chgData name="Francisco Valentin Ramirez Cuevas" userId="e79bf063-6348-4b44-8f45-581164b14c81" providerId="ADAL" clId="{56672B09-2D21-4D19-8937-F225A46518E7}" dt="2022-08-28T22:01:15.474" v="295" actId="22"/>
        <pc:sldMkLst>
          <pc:docMk/>
          <pc:sldMk cId="63614856" sldId="265"/>
        </pc:sldMkLst>
        <pc:picChg chg="add mod modCrop">
          <ac:chgData name="Francisco Valentin Ramirez Cuevas" userId="e79bf063-6348-4b44-8f45-581164b14c81" providerId="ADAL" clId="{56672B09-2D21-4D19-8937-F225A46518E7}" dt="2022-08-28T18:15:02.195" v="31" actId="732"/>
          <ac:picMkLst>
            <pc:docMk/>
            <pc:sldMk cId="63614856" sldId="265"/>
            <ac:picMk id="2" creationId="{83EDD5EE-2B62-D7F5-2F8B-167F85AA9970}"/>
          </ac:picMkLst>
        </pc:picChg>
        <pc:picChg chg="add">
          <ac:chgData name="Francisco Valentin Ramirez Cuevas" userId="e79bf063-6348-4b44-8f45-581164b14c81" providerId="ADAL" clId="{56672B09-2D21-4D19-8937-F225A46518E7}" dt="2022-08-28T22:01:15.474" v="295" actId="22"/>
          <ac:picMkLst>
            <pc:docMk/>
            <pc:sldMk cId="63614856" sldId="265"/>
            <ac:picMk id="4" creationId="{C0C971B5-A798-E7E4-E3B4-91A34A3B185A}"/>
          </ac:picMkLst>
        </pc:picChg>
        <pc:picChg chg="del">
          <ac:chgData name="Francisco Valentin Ramirez Cuevas" userId="e79bf063-6348-4b44-8f45-581164b14c81" providerId="ADAL" clId="{56672B09-2D21-4D19-8937-F225A46518E7}" dt="2022-08-28T18:14:41.452" v="21" actId="478"/>
          <ac:picMkLst>
            <pc:docMk/>
            <pc:sldMk cId="63614856" sldId="265"/>
            <ac:picMk id="8" creationId="{BEF86BFC-2DD2-10E3-0AC9-F53303F3EA5D}"/>
          </ac:picMkLst>
        </pc:picChg>
        <pc:picChg chg="del">
          <ac:chgData name="Francisco Valentin Ramirez Cuevas" userId="e79bf063-6348-4b44-8f45-581164b14c81" providerId="ADAL" clId="{56672B09-2D21-4D19-8937-F225A46518E7}" dt="2022-08-28T18:14:42.389" v="22" actId="21"/>
          <ac:picMkLst>
            <pc:docMk/>
            <pc:sldMk cId="63614856" sldId="265"/>
            <ac:picMk id="10" creationId="{71DA1EC9-2D8C-EE5E-DA49-7EF7F8CAA30C}"/>
          </ac:picMkLst>
        </pc:picChg>
      </pc:sldChg>
      <pc:sldChg chg="addSp delSp modSp add mod">
        <pc:chgData name="Francisco Valentin Ramirez Cuevas" userId="e79bf063-6348-4b44-8f45-581164b14c81" providerId="ADAL" clId="{56672B09-2D21-4D19-8937-F225A46518E7}" dt="2022-08-28T20:07:39.719" v="42" actId="478"/>
        <pc:sldMkLst>
          <pc:docMk/>
          <pc:sldMk cId="257880714" sldId="266"/>
        </pc:sldMkLst>
        <pc:picChg chg="add mod">
          <ac:chgData name="Francisco Valentin Ramirez Cuevas" userId="e79bf063-6348-4b44-8f45-581164b14c81" providerId="ADAL" clId="{56672B09-2D21-4D19-8937-F225A46518E7}" dt="2022-08-28T19:58:28.041" v="39" actId="1076"/>
          <ac:picMkLst>
            <pc:docMk/>
            <pc:sldMk cId="257880714" sldId="266"/>
            <ac:picMk id="2" creationId="{2220352C-A1E5-B83B-D478-39DC2E46BC80}"/>
          </ac:picMkLst>
        </pc:picChg>
        <pc:picChg chg="add del">
          <ac:chgData name="Francisco Valentin Ramirez Cuevas" userId="e79bf063-6348-4b44-8f45-581164b14c81" providerId="ADAL" clId="{56672B09-2D21-4D19-8937-F225A46518E7}" dt="2022-08-28T20:07:39.719" v="42" actId="478"/>
          <ac:picMkLst>
            <pc:docMk/>
            <pc:sldMk cId="257880714" sldId="266"/>
            <ac:picMk id="4" creationId="{407CCDCD-6032-F914-3587-9D0C05D9F751}"/>
          </ac:picMkLst>
        </pc:picChg>
        <pc:picChg chg="del">
          <ac:chgData name="Francisco Valentin Ramirez Cuevas" userId="e79bf063-6348-4b44-8f45-581164b14c81" providerId="ADAL" clId="{56672B09-2D21-4D19-8937-F225A46518E7}" dt="2022-08-28T19:58:22.998" v="35" actId="478"/>
          <ac:picMkLst>
            <pc:docMk/>
            <pc:sldMk cId="257880714" sldId="266"/>
            <ac:picMk id="8" creationId="{BEF86BFC-2DD2-10E3-0AC9-F53303F3EA5D}"/>
          </ac:picMkLst>
        </pc:picChg>
        <pc:picChg chg="del">
          <ac:chgData name="Francisco Valentin Ramirez Cuevas" userId="e79bf063-6348-4b44-8f45-581164b14c81" providerId="ADAL" clId="{56672B09-2D21-4D19-8937-F225A46518E7}" dt="2022-08-28T19:58:24.023" v="36" actId="21"/>
          <ac:picMkLst>
            <pc:docMk/>
            <pc:sldMk cId="257880714" sldId="266"/>
            <ac:picMk id="12" creationId="{B3C13D61-696E-A49B-7811-42B9B03E75B8}"/>
          </ac:picMkLst>
        </pc:picChg>
      </pc:sldChg>
      <pc:sldChg chg="addSp delSp modSp add mod">
        <pc:chgData name="Francisco Valentin Ramirez Cuevas" userId="e79bf063-6348-4b44-8f45-581164b14c81" providerId="ADAL" clId="{56672B09-2D21-4D19-8937-F225A46518E7}" dt="2022-08-28T20:16:44.418" v="294" actId="1035"/>
        <pc:sldMkLst>
          <pc:docMk/>
          <pc:sldMk cId="4256711182" sldId="267"/>
        </pc:sldMkLst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7" creationId="{D38D368C-46AF-36E7-34C6-B2843B4C0090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8" creationId="{7A9A9199-2694-21A3-FF49-002A15AF4548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9" creationId="{C20B4A1F-8020-8087-2EEB-BA0CA4A8524F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10" creationId="{D40179E8-9602-5CC6-56D0-AE412B392263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11" creationId="{CD1AC3C0-3611-AA8D-BD4A-25344314D992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12" creationId="{A4E713B2-E04F-F0E2-1641-953A2345F941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13" creationId="{089BBC5F-4109-19DE-8BDE-AD7A3679C833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14" creationId="{FAB1FDD5-5E8B-34FF-BFFF-9244590FC690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15" creationId="{DC7D982C-7824-DAD7-2E39-E8CE30A48642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16" creationId="{A6A2F579-E04B-C5DB-F81C-921AAED96FE4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17" creationId="{3E157437-996F-56F6-EBE7-DDA8480B2918}"/>
          </ac:spMkLst>
        </pc:spChg>
        <pc:spChg chg="add mod">
          <ac:chgData name="Francisco Valentin Ramirez Cuevas" userId="e79bf063-6348-4b44-8f45-581164b14c81" providerId="ADAL" clId="{56672B09-2D21-4D19-8937-F225A46518E7}" dt="2022-08-28T20:15:56.323" v="270" actId="403"/>
          <ac:spMkLst>
            <pc:docMk/>
            <pc:sldMk cId="4256711182" sldId="267"/>
            <ac:spMk id="19" creationId="{093DCBC3-6054-0ECD-2A9C-9285DD47394C}"/>
          </ac:spMkLst>
        </pc:spChg>
        <pc:spChg chg="add mod">
          <ac:chgData name="Francisco Valentin Ramirez Cuevas" userId="e79bf063-6348-4b44-8f45-581164b14c81" providerId="ADAL" clId="{56672B09-2D21-4D19-8937-F225A46518E7}" dt="2022-08-28T20:15:56.323" v="270" actId="403"/>
          <ac:spMkLst>
            <pc:docMk/>
            <pc:sldMk cId="4256711182" sldId="267"/>
            <ac:spMk id="20" creationId="{B9C8E5ED-A6C2-8D82-F442-799090BA129D}"/>
          </ac:spMkLst>
        </pc:spChg>
        <pc:spChg chg="add mod">
          <ac:chgData name="Francisco Valentin Ramirez Cuevas" userId="e79bf063-6348-4b44-8f45-581164b14c81" providerId="ADAL" clId="{56672B09-2D21-4D19-8937-F225A46518E7}" dt="2022-08-28T20:15:56.323" v="270" actId="403"/>
          <ac:spMkLst>
            <pc:docMk/>
            <pc:sldMk cId="4256711182" sldId="267"/>
            <ac:spMk id="21" creationId="{2FFB9AF5-4920-A79E-86D3-69A39EA184C4}"/>
          </ac:spMkLst>
        </pc:spChg>
        <pc:spChg chg="add mod">
          <ac:chgData name="Francisco Valentin Ramirez Cuevas" userId="e79bf063-6348-4b44-8f45-581164b14c81" providerId="ADAL" clId="{56672B09-2D21-4D19-8937-F225A46518E7}" dt="2022-08-28T20:16:28.186" v="289" actId="1035"/>
          <ac:spMkLst>
            <pc:docMk/>
            <pc:sldMk cId="4256711182" sldId="267"/>
            <ac:spMk id="22" creationId="{8B96DDD8-B266-28FA-6CE7-1E466C7F3C44}"/>
          </ac:spMkLst>
        </pc:spChg>
        <pc:spChg chg="add mod">
          <ac:chgData name="Francisco Valentin Ramirez Cuevas" userId="e79bf063-6348-4b44-8f45-581164b14c81" providerId="ADAL" clId="{56672B09-2D21-4D19-8937-F225A46518E7}" dt="2022-08-28T20:16:28.186" v="289" actId="1035"/>
          <ac:spMkLst>
            <pc:docMk/>
            <pc:sldMk cId="4256711182" sldId="267"/>
            <ac:spMk id="23" creationId="{5DE732E4-62C8-290E-38A0-EC90DF8B25D7}"/>
          </ac:spMkLst>
        </pc:spChg>
        <pc:spChg chg="add mod">
          <ac:chgData name="Francisco Valentin Ramirez Cuevas" userId="e79bf063-6348-4b44-8f45-581164b14c81" providerId="ADAL" clId="{56672B09-2D21-4D19-8937-F225A46518E7}" dt="2022-08-28T20:16:28.186" v="289" actId="1035"/>
          <ac:spMkLst>
            <pc:docMk/>
            <pc:sldMk cId="4256711182" sldId="267"/>
            <ac:spMk id="24" creationId="{F7BD109E-C925-F8E9-2460-C6B48D92D2A9}"/>
          </ac:spMkLst>
        </pc:spChg>
        <pc:spChg chg="add mod">
          <ac:chgData name="Francisco Valentin Ramirez Cuevas" userId="e79bf063-6348-4b44-8f45-581164b14c81" providerId="ADAL" clId="{56672B09-2D21-4D19-8937-F225A46518E7}" dt="2022-08-28T20:16:28.186" v="289" actId="1035"/>
          <ac:spMkLst>
            <pc:docMk/>
            <pc:sldMk cId="4256711182" sldId="267"/>
            <ac:spMk id="25" creationId="{68A249F1-674D-78B2-D0FC-2FD372F01806}"/>
          </ac:spMkLst>
        </pc:spChg>
        <pc:spChg chg="add mod">
          <ac:chgData name="Francisco Valentin Ramirez Cuevas" userId="e79bf063-6348-4b44-8f45-581164b14c81" providerId="ADAL" clId="{56672B09-2D21-4D19-8937-F225A46518E7}" dt="2022-08-28T20:16:28.186" v="289" actId="1035"/>
          <ac:spMkLst>
            <pc:docMk/>
            <pc:sldMk cId="4256711182" sldId="267"/>
            <ac:spMk id="26" creationId="{2A02295D-8D34-3DEB-8510-2EC04CF0D31B}"/>
          </ac:spMkLst>
        </pc:spChg>
        <pc:spChg chg="add mod">
          <ac:chgData name="Francisco Valentin Ramirez Cuevas" userId="e79bf063-6348-4b44-8f45-581164b14c81" providerId="ADAL" clId="{56672B09-2D21-4D19-8937-F225A46518E7}" dt="2022-08-28T20:16:33.697" v="292" actId="1037"/>
          <ac:spMkLst>
            <pc:docMk/>
            <pc:sldMk cId="4256711182" sldId="267"/>
            <ac:spMk id="27" creationId="{B04148F4-AEEA-5537-FBB6-CE002C2AFC60}"/>
          </ac:spMkLst>
        </pc:spChg>
        <pc:spChg chg="add mod">
          <ac:chgData name="Francisco Valentin Ramirez Cuevas" userId="e79bf063-6348-4b44-8f45-581164b14c81" providerId="ADAL" clId="{56672B09-2D21-4D19-8937-F225A46518E7}" dt="2022-08-28T20:16:03.119" v="271" actId="404"/>
          <ac:spMkLst>
            <pc:docMk/>
            <pc:sldMk cId="4256711182" sldId="267"/>
            <ac:spMk id="28" creationId="{FAB3B1A3-B029-2043-5E54-D288615E8DC6}"/>
          </ac:spMkLst>
        </pc:spChg>
        <pc:spChg chg="add mod">
          <ac:chgData name="Francisco Valentin Ramirez Cuevas" userId="e79bf063-6348-4b44-8f45-581164b14c81" providerId="ADAL" clId="{56672B09-2D21-4D19-8937-F225A46518E7}" dt="2022-08-28T20:16:03.119" v="271" actId="404"/>
          <ac:spMkLst>
            <pc:docMk/>
            <pc:sldMk cId="4256711182" sldId="267"/>
            <ac:spMk id="29" creationId="{C196C8A5-0E4A-63FE-3E92-EF7A36F9BAD2}"/>
          </ac:spMkLst>
        </pc:spChg>
        <pc:spChg chg="add mod">
          <ac:chgData name="Francisco Valentin Ramirez Cuevas" userId="e79bf063-6348-4b44-8f45-581164b14c81" providerId="ADAL" clId="{56672B09-2D21-4D19-8937-F225A46518E7}" dt="2022-08-28T20:16:03.119" v="271" actId="404"/>
          <ac:spMkLst>
            <pc:docMk/>
            <pc:sldMk cId="4256711182" sldId="267"/>
            <ac:spMk id="30" creationId="{F35D1AAB-0266-CE45-FA2F-D4B3A06431E9}"/>
          </ac:spMkLst>
        </pc:spChg>
        <pc:spChg chg="add mod">
          <ac:chgData name="Francisco Valentin Ramirez Cuevas" userId="e79bf063-6348-4b44-8f45-581164b14c81" providerId="ADAL" clId="{56672B09-2D21-4D19-8937-F225A46518E7}" dt="2022-08-28T20:16:12.807" v="275" actId="1035"/>
          <ac:spMkLst>
            <pc:docMk/>
            <pc:sldMk cId="4256711182" sldId="267"/>
            <ac:spMk id="31" creationId="{93B6CED6-8070-D195-7F08-9301D3650324}"/>
          </ac:spMkLst>
        </pc:spChg>
        <pc:spChg chg="add mod">
          <ac:chgData name="Francisco Valentin Ramirez Cuevas" userId="e79bf063-6348-4b44-8f45-581164b14c81" providerId="ADAL" clId="{56672B09-2D21-4D19-8937-F225A46518E7}" dt="2022-08-28T20:16:44.418" v="294" actId="1035"/>
          <ac:spMkLst>
            <pc:docMk/>
            <pc:sldMk cId="4256711182" sldId="267"/>
            <ac:spMk id="32" creationId="{43932C20-E25A-68D7-E7ED-862AE2C813FC}"/>
          </ac:spMkLst>
        </pc:spChg>
        <pc:spChg chg="add mod">
          <ac:chgData name="Francisco Valentin Ramirez Cuevas" userId="e79bf063-6348-4b44-8f45-581164b14c81" providerId="ADAL" clId="{56672B09-2D21-4D19-8937-F225A46518E7}" dt="2022-08-28T20:16:12.807" v="275" actId="1035"/>
          <ac:spMkLst>
            <pc:docMk/>
            <pc:sldMk cId="4256711182" sldId="267"/>
            <ac:spMk id="33" creationId="{021CDFAB-3D13-D62B-8B80-3D6C11EA3DC0}"/>
          </ac:spMkLst>
        </pc:spChg>
        <pc:spChg chg="add mod">
          <ac:chgData name="Francisco Valentin Ramirez Cuevas" userId="e79bf063-6348-4b44-8f45-581164b14c81" providerId="ADAL" clId="{56672B09-2D21-4D19-8937-F225A46518E7}" dt="2022-08-28T20:16:23.214" v="284" actId="1037"/>
          <ac:spMkLst>
            <pc:docMk/>
            <pc:sldMk cId="4256711182" sldId="267"/>
            <ac:spMk id="34" creationId="{767CD0B9-DA7B-50B3-BEB3-C492ABA9E32A}"/>
          </ac:spMkLst>
        </pc:spChg>
        <pc:spChg chg="add mod">
          <ac:chgData name="Francisco Valentin Ramirez Cuevas" userId="e79bf063-6348-4b44-8f45-581164b14c81" providerId="ADAL" clId="{56672B09-2D21-4D19-8937-F225A46518E7}" dt="2022-08-28T20:16:23.214" v="284" actId="1037"/>
          <ac:spMkLst>
            <pc:docMk/>
            <pc:sldMk cId="4256711182" sldId="267"/>
            <ac:spMk id="35" creationId="{15EFE945-E6C4-452E-F2D9-9556EA462D0B}"/>
          </ac:spMkLst>
        </pc:spChg>
        <pc:spChg chg="add mod">
          <ac:chgData name="Francisco Valentin Ramirez Cuevas" userId="e79bf063-6348-4b44-8f45-581164b14c81" providerId="ADAL" clId="{56672B09-2D21-4D19-8937-F225A46518E7}" dt="2022-08-28T20:16:12.807" v="275" actId="1035"/>
          <ac:spMkLst>
            <pc:docMk/>
            <pc:sldMk cId="4256711182" sldId="267"/>
            <ac:spMk id="36" creationId="{38FEB64C-405F-07E8-EE6A-5193C413FD03}"/>
          </ac:spMkLst>
        </pc:spChg>
        <pc:picChg chg="del">
          <ac:chgData name="Francisco Valentin Ramirez Cuevas" userId="e79bf063-6348-4b44-8f45-581164b14c81" providerId="ADAL" clId="{56672B09-2D21-4D19-8937-F225A46518E7}" dt="2022-08-28T20:07:49.890" v="44" actId="478"/>
          <ac:picMkLst>
            <pc:docMk/>
            <pc:sldMk cId="4256711182" sldId="267"/>
            <ac:picMk id="2" creationId="{2220352C-A1E5-B83B-D478-39DC2E46BC80}"/>
          </ac:picMkLst>
        </pc:picChg>
        <pc:picChg chg="add del mod">
          <ac:chgData name="Francisco Valentin Ramirez Cuevas" userId="e79bf063-6348-4b44-8f45-581164b14c81" providerId="ADAL" clId="{56672B09-2D21-4D19-8937-F225A46518E7}" dt="2022-08-28T20:07:57.260" v="48" actId="21"/>
          <ac:picMkLst>
            <pc:docMk/>
            <pc:sldMk cId="4256711182" sldId="267"/>
            <ac:picMk id="3" creationId="{AF2F6655-DA67-4372-C6B2-AB72360D9FCF}"/>
          </ac:picMkLst>
        </pc:picChg>
        <pc:picChg chg="del">
          <ac:chgData name="Francisco Valentin Ramirez Cuevas" userId="e79bf063-6348-4b44-8f45-581164b14c81" providerId="ADAL" clId="{56672B09-2D21-4D19-8937-F225A46518E7}" dt="2022-08-28T20:07:48.380" v="43" actId="21"/>
          <ac:picMkLst>
            <pc:docMk/>
            <pc:sldMk cId="4256711182" sldId="267"/>
            <ac:picMk id="4" creationId="{407CCDCD-6032-F914-3587-9D0C05D9F751}"/>
          </ac:picMkLst>
        </pc:picChg>
        <pc:picChg chg="add del mod">
          <ac:chgData name="Francisco Valentin Ramirez Cuevas" userId="e79bf063-6348-4b44-8f45-581164b14c81" providerId="ADAL" clId="{56672B09-2D21-4D19-8937-F225A46518E7}" dt="2022-08-28T20:07:59.758" v="50"/>
          <ac:picMkLst>
            <pc:docMk/>
            <pc:sldMk cId="4256711182" sldId="267"/>
            <ac:picMk id="5" creationId="{4DD79E57-114B-679E-ACA0-2E367B1F3669}"/>
          </ac:picMkLst>
        </pc:picChg>
        <pc:picChg chg="add del">
          <ac:chgData name="Francisco Valentin Ramirez Cuevas" userId="e79bf063-6348-4b44-8f45-581164b14c81" providerId="ADAL" clId="{56672B09-2D21-4D19-8937-F225A46518E7}" dt="2022-08-28T20:10:46.669" v="88" actId="21"/>
          <ac:picMkLst>
            <pc:docMk/>
            <pc:sldMk cId="4256711182" sldId="267"/>
            <ac:picMk id="6" creationId="{4FE93670-5C8C-E53B-E4BC-C58088A70C58}"/>
          </ac:picMkLst>
        </pc:picChg>
        <pc:picChg chg="add mod">
          <ac:chgData name="Francisco Valentin Ramirez Cuevas" userId="e79bf063-6348-4b44-8f45-581164b14c81" providerId="ADAL" clId="{56672B09-2D21-4D19-8937-F225A46518E7}" dt="2022-08-28T20:16:03.119" v="271" actId="404"/>
          <ac:picMkLst>
            <pc:docMk/>
            <pc:sldMk cId="4256711182" sldId="267"/>
            <ac:picMk id="18" creationId="{ADDDB8BD-E4EE-E169-171E-C1385C4854F2}"/>
          </ac:picMkLst>
        </pc:picChg>
      </pc:sldChg>
    </pc:docChg>
  </pc:docChgLst>
  <pc:docChgLst>
    <pc:chgData name="Francisco Valentin Ramirez Cuevas" userId="e79bf063-6348-4b44-8f45-581164b14c81" providerId="ADAL" clId="{93947198-6EF3-4429-A1DA-73044AA7A7E2}"/>
    <pc:docChg chg="undo custSel addSld delSld modSld">
      <pc:chgData name="Francisco Valentin Ramirez Cuevas" userId="e79bf063-6348-4b44-8f45-581164b14c81" providerId="ADAL" clId="{93947198-6EF3-4429-A1DA-73044AA7A7E2}" dt="2022-08-19T03:05:12.400" v="70"/>
      <pc:docMkLst>
        <pc:docMk/>
      </pc:docMkLst>
      <pc:sldChg chg="addSp delSp modSp add del mod">
        <pc:chgData name="Francisco Valentin Ramirez Cuevas" userId="e79bf063-6348-4b44-8f45-581164b14c81" providerId="ADAL" clId="{93947198-6EF3-4429-A1DA-73044AA7A7E2}" dt="2022-08-17T23:09:38.643" v="30" actId="478"/>
        <pc:sldMkLst>
          <pc:docMk/>
          <pc:sldMk cId="2680790321" sldId="260"/>
        </pc:sldMkLst>
        <pc:picChg chg="add mod">
          <ac:chgData name="Francisco Valentin Ramirez Cuevas" userId="e79bf063-6348-4b44-8f45-581164b14c81" providerId="ADAL" clId="{93947198-6EF3-4429-A1DA-73044AA7A7E2}" dt="2022-08-17T22:20:33.599" v="18" actId="1076"/>
          <ac:picMkLst>
            <pc:docMk/>
            <pc:sldMk cId="2680790321" sldId="260"/>
            <ac:picMk id="3" creationId="{598297FF-B6F4-70BD-D201-32277AB05A18}"/>
          </ac:picMkLst>
        </pc:picChg>
        <pc:picChg chg="mod modCrop">
          <ac:chgData name="Francisco Valentin Ramirez Cuevas" userId="e79bf063-6348-4b44-8f45-581164b14c81" providerId="ADAL" clId="{93947198-6EF3-4429-A1DA-73044AA7A7E2}" dt="2022-08-17T22:21:05.928" v="25" actId="1076"/>
          <ac:picMkLst>
            <pc:docMk/>
            <pc:sldMk cId="2680790321" sldId="260"/>
            <ac:picMk id="5" creationId="{1B708DD9-5BA0-4D3E-B595-4B94E1013BAE}"/>
          </ac:picMkLst>
        </pc:picChg>
        <pc:picChg chg="add del">
          <ac:chgData name="Francisco Valentin Ramirez Cuevas" userId="e79bf063-6348-4b44-8f45-581164b14c81" providerId="ADAL" clId="{93947198-6EF3-4429-A1DA-73044AA7A7E2}" dt="2022-08-17T23:09:38.643" v="30" actId="478"/>
          <ac:picMkLst>
            <pc:docMk/>
            <pc:sldMk cId="2680790321" sldId="260"/>
            <ac:picMk id="6" creationId="{C9DDDE37-EFFE-AFF2-5ADA-F9A3E4E7754E}"/>
          </ac:picMkLst>
        </pc:picChg>
      </pc:sldChg>
      <pc:sldChg chg="addSp delSp modSp add mod">
        <pc:chgData name="Francisco Valentin Ramirez Cuevas" userId="e79bf063-6348-4b44-8f45-581164b14c81" providerId="ADAL" clId="{93947198-6EF3-4429-A1DA-73044AA7A7E2}" dt="2022-08-18T15:07:50.630" v="57"/>
        <pc:sldMkLst>
          <pc:docMk/>
          <pc:sldMk cId="2083795751" sldId="261"/>
        </pc:sldMkLst>
        <pc:picChg chg="add del mod">
          <ac:chgData name="Francisco Valentin Ramirez Cuevas" userId="e79bf063-6348-4b44-8f45-581164b14c81" providerId="ADAL" clId="{93947198-6EF3-4429-A1DA-73044AA7A7E2}" dt="2022-08-17T23:09:44.824" v="34"/>
          <ac:picMkLst>
            <pc:docMk/>
            <pc:sldMk cId="2083795751" sldId="261"/>
            <ac:picMk id="2" creationId="{030827D7-736D-E025-B7CB-F975D0EBAFF9}"/>
          </ac:picMkLst>
        </pc:picChg>
        <pc:picChg chg="add del mod">
          <ac:chgData name="Francisco Valentin Ramirez Cuevas" userId="e79bf063-6348-4b44-8f45-581164b14c81" providerId="ADAL" clId="{93947198-6EF3-4429-A1DA-73044AA7A7E2}" dt="2022-08-17T23:09:49.766" v="39" actId="478"/>
          <ac:picMkLst>
            <pc:docMk/>
            <pc:sldMk cId="2083795751" sldId="261"/>
            <ac:picMk id="3" creationId="{598297FF-B6F4-70BD-D201-32277AB05A18}"/>
          </ac:picMkLst>
        </pc:picChg>
        <pc:picChg chg="add del mod">
          <ac:chgData name="Francisco Valentin Ramirez Cuevas" userId="e79bf063-6348-4b44-8f45-581164b14c81" providerId="ADAL" clId="{93947198-6EF3-4429-A1DA-73044AA7A7E2}" dt="2022-08-17T23:09:44.824" v="34"/>
          <ac:picMkLst>
            <pc:docMk/>
            <pc:sldMk cId="2083795751" sldId="261"/>
            <ac:picMk id="4" creationId="{3FCB446D-1947-97A3-A3F9-C50059584ECC}"/>
          </ac:picMkLst>
        </pc:picChg>
        <pc:picChg chg="add del">
          <ac:chgData name="Francisco Valentin Ramirez Cuevas" userId="e79bf063-6348-4b44-8f45-581164b14c81" providerId="ADAL" clId="{93947198-6EF3-4429-A1DA-73044AA7A7E2}" dt="2022-08-17T23:09:49.766" v="39" actId="478"/>
          <ac:picMkLst>
            <pc:docMk/>
            <pc:sldMk cId="2083795751" sldId="261"/>
            <ac:picMk id="5" creationId="{1B708DD9-5BA0-4D3E-B595-4B94E1013BAE}"/>
          </ac:picMkLst>
        </pc:picChg>
        <pc:picChg chg="add del">
          <ac:chgData name="Francisco Valentin Ramirez Cuevas" userId="e79bf063-6348-4b44-8f45-581164b14c81" providerId="ADAL" clId="{93947198-6EF3-4429-A1DA-73044AA7A7E2}" dt="2022-08-17T23:09:48.113" v="37" actId="21"/>
          <ac:picMkLst>
            <pc:docMk/>
            <pc:sldMk cId="2083795751" sldId="261"/>
            <ac:picMk id="6" creationId="{C9DDDE37-EFFE-AFF2-5ADA-F9A3E4E7754E}"/>
          </ac:picMkLst>
        </pc:picChg>
        <pc:picChg chg="add del mod">
          <ac:chgData name="Francisco Valentin Ramirez Cuevas" userId="e79bf063-6348-4b44-8f45-581164b14c81" providerId="ADAL" clId="{93947198-6EF3-4429-A1DA-73044AA7A7E2}" dt="2022-08-17T23:09:50.809" v="41"/>
          <ac:picMkLst>
            <pc:docMk/>
            <pc:sldMk cId="2083795751" sldId="261"/>
            <ac:picMk id="7" creationId="{7606F5A4-1F1F-3018-5094-F61EB307ED13}"/>
          </ac:picMkLst>
        </pc:picChg>
        <pc:picChg chg="add del">
          <ac:chgData name="Francisco Valentin Ramirez Cuevas" userId="e79bf063-6348-4b44-8f45-581164b14c81" providerId="ADAL" clId="{93947198-6EF3-4429-A1DA-73044AA7A7E2}" dt="2022-08-18T15:07:47.230" v="56" actId="21"/>
          <ac:picMkLst>
            <pc:docMk/>
            <pc:sldMk cId="2083795751" sldId="261"/>
            <ac:picMk id="8" creationId="{18EEBDFA-85E2-AA70-0A2C-F46770E74C73}"/>
          </ac:picMkLst>
        </pc:picChg>
        <pc:picChg chg="add del mod">
          <ac:chgData name="Francisco Valentin Ramirez Cuevas" userId="e79bf063-6348-4b44-8f45-581164b14c81" providerId="ADAL" clId="{93947198-6EF3-4429-A1DA-73044AA7A7E2}" dt="2022-08-17T23:09:56.557" v="44" actId="478"/>
          <ac:picMkLst>
            <pc:docMk/>
            <pc:sldMk cId="2083795751" sldId="261"/>
            <ac:picMk id="9" creationId="{681F2D80-4E5A-4221-8B1C-B29857AC148A}"/>
          </ac:picMkLst>
        </pc:picChg>
        <pc:picChg chg="add del">
          <ac:chgData name="Francisco Valentin Ramirez Cuevas" userId="e79bf063-6348-4b44-8f45-581164b14c81" providerId="ADAL" clId="{93947198-6EF3-4429-A1DA-73044AA7A7E2}" dt="2022-08-18T15:07:45.733" v="55" actId="21"/>
          <ac:picMkLst>
            <pc:docMk/>
            <pc:sldMk cId="2083795751" sldId="261"/>
            <ac:picMk id="11" creationId="{4803E185-12E0-EF3C-C241-C4071E51C513}"/>
          </ac:picMkLst>
        </pc:picChg>
        <pc:picChg chg="add">
          <ac:chgData name="Francisco Valentin Ramirez Cuevas" userId="e79bf063-6348-4b44-8f45-581164b14c81" providerId="ADAL" clId="{93947198-6EF3-4429-A1DA-73044AA7A7E2}" dt="2022-08-18T15:07:50.630" v="57"/>
          <ac:picMkLst>
            <pc:docMk/>
            <pc:sldMk cId="2083795751" sldId="261"/>
            <ac:picMk id="12" creationId="{FFB332BD-EB41-17E3-3DED-AE61C3E4C97B}"/>
          </ac:picMkLst>
        </pc:picChg>
      </pc:sldChg>
      <pc:sldChg chg="addSp delSp modSp add mod">
        <pc:chgData name="Francisco Valentin Ramirez Cuevas" userId="e79bf063-6348-4b44-8f45-581164b14c81" providerId="ADAL" clId="{93947198-6EF3-4429-A1DA-73044AA7A7E2}" dt="2022-08-19T03:05:03.924" v="65" actId="478"/>
        <pc:sldMkLst>
          <pc:docMk/>
          <pc:sldMk cId="2617182040" sldId="262"/>
        </pc:sldMkLst>
        <pc:picChg chg="add del">
          <ac:chgData name="Francisco Valentin Ramirez Cuevas" userId="e79bf063-6348-4b44-8f45-581164b14c81" providerId="ADAL" clId="{93947198-6EF3-4429-A1DA-73044AA7A7E2}" dt="2022-08-18T15:07:42.907" v="51"/>
          <ac:picMkLst>
            <pc:docMk/>
            <pc:sldMk cId="2617182040" sldId="262"/>
            <ac:picMk id="2" creationId="{FD1BCAD7-D59D-9B89-C357-CB31F9BF9F23}"/>
          </ac:picMkLst>
        </pc:picChg>
        <pc:picChg chg="add mod">
          <ac:chgData name="Francisco Valentin Ramirez Cuevas" userId="e79bf063-6348-4b44-8f45-581164b14c81" providerId="ADAL" clId="{93947198-6EF3-4429-A1DA-73044AA7A7E2}" dt="2022-08-18T15:08:07.257" v="62" actId="1076"/>
          <ac:picMkLst>
            <pc:docMk/>
            <pc:sldMk cId="2617182040" sldId="262"/>
            <ac:picMk id="3" creationId="{281680B0-07AB-6BE9-6661-D7464BE5B607}"/>
          </ac:picMkLst>
        </pc:picChg>
        <pc:picChg chg="add del">
          <ac:chgData name="Francisco Valentin Ramirez Cuevas" userId="e79bf063-6348-4b44-8f45-581164b14c81" providerId="ADAL" clId="{93947198-6EF3-4429-A1DA-73044AA7A7E2}" dt="2022-08-19T03:05:03.924" v="65" actId="478"/>
          <ac:picMkLst>
            <pc:docMk/>
            <pc:sldMk cId="2617182040" sldId="262"/>
            <ac:picMk id="5" creationId="{5AA94ECA-7654-DEFE-C1D6-71052313A281}"/>
          </ac:picMkLst>
        </pc:picChg>
        <pc:picChg chg="add del">
          <ac:chgData name="Francisco Valentin Ramirez Cuevas" userId="e79bf063-6348-4b44-8f45-581164b14c81" providerId="ADAL" clId="{93947198-6EF3-4429-A1DA-73044AA7A7E2}" dt="2022-08-18T15:08:01.241" v="59" actId="478"/>
          <ac:picMkLst>
            <pc:docMk/>
            <pc:sldMk cId="2617182040" sldId="262"/>
            <ac:picMk id="8" creationId="{18EEBDFA-85E2-AA70-0A2C-F46770E74C73}"/>
          </ac:picMkLst>
        </pc:picChg>
        <pc:picChg chg="add del">
          <ac:chgData name="Francisco Valentin Ramirez Cuevas" userId="e79bf063-6348-4b44-8f45-581164b14c81" providerId="ADAL" clId="{93947198-6EF3-4429-A1DA-73044AA7A7E2}" dt="2022-08-18T15:08:00.034" v="58" actId="21"/>
          <ac:picMkLst>
            <pc:docMk/>
            <pc:sldMk cId="2617182040" sldId="262"/>
            <ac:picMk id="11" creationId="{4803E185-12E0-EF3C-C241-C4071E51C513}"/>
          </ac:picMkLst>
        </pc:picChg>
      </pc:sldChg>
      <pc:sldChg chg="addSp delSp modSp add mod">
        <pc:chgData name="Francisco Valentin Ramirez Cuevas" userId="e79bf063-6348-4b44-8f45-581164b14c81" providerId="ADAL" clId="{93947198-6EF3-4429-A1DA-73044AA7A7E2}" dt="2022-08-19T03:05:12.400" v="70"/>
        <pc:sldMkLst>
          <pc:docMk/>
          <pc:sldMk cId="3746970517" sldId="263"/>
        </pc:sldMkLst>
        <pc:picChg chg="add del mod">
          <ac:chgData name="Francisco Valentin Ramirez Cuevas" userId="e79bf063-6348-4b44-8f45-581164b14c81" providerId="ADAL" clId="{93947198-6EF3-4429-A1DA-73044AA7A7E2}" dt="2022-08-19T03:05:10.755" v="69" actId="21"/>
          <ac:picMkLst>
            <pc:docMk/>
            <pc:sldMk cId="3746970517" sldId="263"/>
            <ac:picMk id="2" creationId="{1BBB1B79-129F-749F-6E6B-3C91830DEBC3}"/>
          </ac:picMkLst>
        </pc:picChg>
        <pc:picChg chg="del">
          <ac:chgData name="Francisco Valentin Ramirez Cuevas" userId="e79bf063-6348-4b44-8f45-581164b14c81" providerId="ADAL" clId="{93947198-6EF3-4429-A1DA-73044AA7A7E2}" dt="2022-08-19T03:05:07.693" v="67" actId="478"/>
          <ac:picMkLst>
            <pc:docMk/>
            <pc:sldMk cId="3746970517" sldId="263"/>
            <ac:picMk id="3" creationId="{281680B0-07AB-6BE9-6661-D7464BE5B607}"/>
          </ac:picMkLst>
        </pc:picChg>
        <pc:picChg chg="add">
          <ac:chgData name="Francisco Valentin Ramirez Cuevas" userId="e79bf063-6348-4b44-8f45-581164b14c81" providerId="ADAL" clId="{93947198-6EF3-4429-A1DA-73044AA7A7E2}" dt="2022-08-19T03:05:12.400" v="70"/>
          <ac:picMkLst>
            <pc:docMk/>
            <pc:sldMk cId="3746970517" sldId="263"/>
            <ac:picMk id="4" creationId="{981F4EED-4FEF-BD1F-E967-7EB2836B4D00}"/>
          </ac:picMkLst>
        </pc:picChg>
        <pc:picChg chg="del">
          <ac:chgData name="Francisco Valentin Ramirez Cuevas" userId="e79bf063-6348-4b44-8f45-581164b14c81" providerId="ADAL" clId="{93947198-6EF3-4429-A1DA-73044AA7A7E2}" dt="2022-08-19T03:05:05.828" v="66" actId="21"/>
          <ac:picMkLst>
            <pc:docMk/>
            <pc:sldMk cId="3746970517" sldId="263"/>
            <ac:picMk id="5" creationId="{5AA94ECA-7654-DEFE-C1D6-71052313A281}"/>
          </ac:picMkLst>
        </pc:picChg>
      </pc:sldChg>
    </pc:docChg>
  </pc:docChgLst>
  <pc:docChgLst>
    <pc:chgData name="Francisco Valentin Ramirez Cuevas" userId="e79bf063-6348-4b44-8f45-581164b14c81" providerId="ADAL" clId="{46DD198B-7C17-4B5B-89DB-5F5013891DF2}"/>
    <pc:docChg chg="undo redo custSel addSld modSld">
      <pc:chgData name="Francisco Valentin Ramirez Cuevas" userId="e79bf063-6348-4b44-8f45-581164b14c81" providerId="ADAL" clId="{46DD198B-7C17-4B5B-89DB-5F5013891DF2}" dt="2022-08-04T16:16:16.439" v="495" actId="1036"/>
      <pc:docMkLst>
        <pc:docMk/>
      </pc:docMkLst>
      <pc:sldChg chg="addSp modSp mod">
        <pc:chgData name="Francisco Valentin Ramirez Cuevas" userId="e79bf063-6348-4b44-8f45-581164b14c81" providerId="ADAL" clId="{46DD198B-7C17-4B5B-89DB-5F5013891DF2}" dt="2022-08-04T16:16:16.439" v="495" actId="1036"/>
        <pc:sldMkLst>
          <pc:docMk/>
          <pc:sldMk cId="2860674138" sldId="256"/>
        </pc:sldMkLst>
        <pc:spChg chg="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20" creationId="{4C2B6058-2AAA-355D-0D8D-D6332672C45E}"/>
          </ac:spMkLst>
        </pc:spChg>
        <pc:spChg chg="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21" creationId="{63F9BAEE-EC4C-B81B-B602-0EC74D782AA4}"/>
          </ac:spMkLst>
        </pc:spChg>
        <pc:spChg chg="mod">
          <ac:chgData name="Francisco Valentin Ramirez Cuevas" userId="e79bf063-6348-4b44-8f45-581164b14c81" providerId="ADAL" clId="{46DD198B-7C17-4B5B-89DB-5F5013891DF2}" dt="2022-08-04T16:15:39.396" v="475" actId="14100"/>
          <ac:spMkLst>
            <pc:docMk/>
            <pc:sldMk cId="2860674138" sldId="256"/>
            <ac:spMk id="22" creationId="{E8A434C9-7153-8629-5A69-FAAE2A4FC163}"/>
          </ac:spMkLst>
        </pc:spChg>
        <pc:spChg chg="mod">
          <ac:chgData name="Francisco Valentin Ramirez Cuevas" userId="e79bf063-6348-4b44-8f45-581164b14c81" providerId="ADAL" clId="{46DD198B-7C17-4B5B-89DB-5F5013891DF2}" dt="2022-08-04T16:15:49.542" v="485" actId="1036"/>
          <ac:spMkLst>
            <pc:docMk/>
            <pc:sldMk cId="2860674138" sldId="256"/>
            <ac:spMk id="24" creationId="{0D1313DA-9867-4C31-FCFC-6B8E0E8A9307}"/>
          </ac:spMkLst>
        </pc:spChg>
        <pc:spChg chg="mod">
          <ac:chgData name="Francisco Valentin Ramirez Cuevas" userId="e79bf063-6348-4b44-8f45-581164b14c81" providerId="ADAL" clId="{46DD198B-7C17-4B5B-89DB-5F5013891DF2}" dt="2022-08-04T16:15:55.725" v="486" actId="14100"/>
          <ac:spMkLst>
            <pc:docMk/>
            <pc:sldMk cId="2860674138" sldId="256"/>
            <ac:spMk id="25" creationId="{1035C71C-971D-D4DD-8D31-F32E3DE09D8B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30" creationId="{B884CAD6-6E7A-48E8-A143-E7EE57D7DCA7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31" creationId="{DFD8EEE2-1B31-9F65-89F5-C56910D0A903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32" creationId="{B01A4289-C92C-6BFC-138C-FC3938A3F24A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33" creationId="{A921A9FB-E1C4-2632-5D6A-7E5B3C3E6DB0}"/>
          </ac:spMkLst>
        </pc:spChg>
        <pc:spChg chg="add mod">
          <ac:chgData name="Francisco Valentin Ramirez Cuevas" userId="e79bf063-6348-4b44-8f45-581164b14c81" providerId="ADAL" clId="{46DD198B-7C17-4B5B-89DB-5F5013891DF2}" dt="2022-08-04T16:16:16.439" v="495" actId="1036"/>
          <ac:spMkLst>
            <pc:docMk/>
            <pc:sldMk cId="2860674138" sldId="256"/>
            <ac:spMk id="34" creationId="{EC8C82A1-22EF-D212-EC2B-9BCC0BAAC1CB}"/>
          </ac:spMkLst>
        </pc:spChg>
        <pc:spChg chg="add mod">
          <ac:chgData name="Francisco Valentin Ramirez Cuevas" userId="e79bf063-6348-4b44-8f45-581164b14c81" providerId="ADAL" clId="{46DD198B-7C17-4B5B-89DB-5F5013891DF2}" dt="2022-08-04T16:16:16.439" v="495" actId="1036"/>
          <ac:spMkLst>
            <pc:docMk/>
            <pc:sldMk cId="2860674138" sldId="256"/>
            <ac:spMk id="35" creationId="{6F1419AD-387D-464E-527E-B575BBEF04E9}"/>
          </ac:spMkLst>
        </pc:spChg>
        <pc:spChg chg="add mod">
          <ac:chgData name="Francisco Valentin Ramirez Cuevas" userId="e79bf063-6348-4b44-8f45-581164b14c81" providerId="ADAL" clId="{46DD198B-7C17-4B5B-89DB-5F5013891DF2}" dt="2022-08-04T16:16:09.133" v="488" actId="404"/>
          <ac:spMkLst>
            <pc:docMk/>
            <pc:sldMk cId="2860674138" sldId="256"/>
            <ac:spMk id="45" creationId="{1F047013-518D-B215-2E51-D607B3D5F3C0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46" creationId="{D255646C-246E-47AD-F035-72F0FDCB32CF}"/>
          </ac:spMkLst>
        </pc:spChg>
        <pc:picChg chg="mod">
          <ac:chgData name="Francisco Valentin Ramirez Cuevas" userId="e79bf063-6348-4b44-8f45-581164b14c81" providerId="ADAL" clId="{46DD198B-7C17-4B5B-89DB-5F5013891DF2}" dt="2022-08-03T21:05:33.791" v="170" actId="1076"/>
          <ac:picMkLst>
            <pc:docMk/>
            <pc:sldMk cId="2860674138" sldId="256"/>
            <ac:picMk id="15" creationId="{9043968B-E8A4-965D-B8CA-92C9B0490213}"/>
          </ac:picMkLst>
        </pc:picChg>
        <pc:picChg chg="mod">
          <ac:chgData name="Francisco Valentin Ramirez Cuevas" userId="e79bf063-6348-4b44-8f45-581164b14c81" providerId="ADAL" clId="{46DD198B-7C17-4B5B-89DB-5F5013891DF2}" dt="2022-08-03T21:05:33.791" v="170" actId="1076"/>
          <ac:picMkLst>
            <pc:docMk/>
            <pc:sldMk cId="2860674138" sldId="256"/>
            <ac:picMk id="16" creationId="{E3CC23CF-7536-E4EB-F55A-A8F8A84BD7D9}"/>
          </ac:picMkLst>
        </pc:picChg>
        <pc:cxnChg chg="mod">
          <ac:chgData name="Francisco Valentin Ramirez Cuevas" userId="e79bf063-6348-4b44-8f45-581164b14c81" providerId="ADAL" clId="{46DD198B-7C17-4B5B-89DB-5F5013891DF2}" dt="2022-08-04T16:15:39.396" v="475" actId="14100"/>
          <ac:cxnSpMkLst>
            <pc:docMk/>
            <pc:sldMk cId="2860674138" sldId="256"/>
            <ac:cxnSpMk id="7" creationId="{A8904CAF-4D63-8695-1D89-85EA825B1608}"/>
          </ac:cxnSpMkLst>
        </pc:cxnChg>
        <pc:cxnChg chg="mod">
          <ac:chgData name="Francisco Valentin Ramirez Cuevas" userId="e79bf063-6348-4b44-8f45-581164b14c81" providerId="ADAL" clId="{46DD198B-7C17-4B5B-89DB-5F5013891DF2}" dt="2022-08-04T16:15:55.725" v="486" actId="14100"/>
          <ac:cxnSpMkLst>
            <pc:docMk/>
            <pc:sldMk cId="2860674138" sldId="256"/>
            <ac:cxnSpMk id="11" creationId="{3082CAF3-0086-DDA3-FAFA-D8A6E2336C7C}"/>
          </ac:cxnSpMkLst>
        </pc:cxnChg>
        <pc:cxnChg chg="mod">
          <ac:chgData name="Francisco Valentin Ramirez Cuevas" userId="e79bf063-6348-4b44-8f45-581164b14c81" providerId="ADAL" clId="{46DD198B-7C17-4B5B-89DB-5F5013891DF2}" dt="2022-08-04T16:15:49.542" v="485" actId="1036"/>
          <ac:cxnSpMkLst>
            <pc:docMk/>
            <pc:sldMk cId="2860674138" sldId="256"/>
            <ac:cxnSpMk id="13" creationId="{F4564006-A072-94F9-9CFA-3FE177DFAC9D}"/>
          </ac:cxnSpMkLst>
        </pc:cxnChg>
        <pc:cxnChg chg="add mod">
          <ac:chgData name="Francisco Valentin Ramirez Cuevas" userId="e79bf063-6348-4b44-8f45-581164b14c81" providerId="ADAL" clId="{46DD198B-7C17-4B5B-89DB-5F5013891DF2}" dt="2022-08-03T21:05:33.791" v="170" actId="1076"/>
          <ac:cxnSpMkLst>
            <pc:docMk/>
            <pc:sldMk cId="2860674138" sldId="256"/>
            <ac:cxnSpMk id="36" creationId="{98F8521B-0F63-DE99-F59D-67D0BE5C983E}"/>
          </ac:cxnSpMkLst>
        </pc:cxnChg>
        <pc:cxnChg chg="add mod">
          <ac:chgData name="Francisco Valentin Ramirez Cuevas" userId="e79bf063-6348-4b44-8f45-581164b14c81" providerId="ADAL" clId="{46DD198B-7C17-4B5B-89DB-5F5013891DF2}" dt="2022-08-03T21:05:33.791" v="170" actId="1076"/>
          <ac:cxnSpMkLst>
            <pc:docMk/>
            <pc:sldMk cId="2860674138" sldId="256"/>
            <ac:cxnSpMk id="44" creationId="{7AD26A38-796F-F4CA-6D78-6DAF866D975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F2EF-5D59-4844-DE60-E7B2CFE09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722AE-74E2-B00F-42B6-9D972E51E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86435-17E9-2CAC-6F31-58ACB0B9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8EB5C-D9F0-2AA9-5F5D-E7FBF70F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4722F-5443-CF21-D6CF-5FE02EE7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4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9539-8113-0293-0B28-0DE6CD3B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383F2-2651-68B8-F16C-C89A0A16F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205B6-9882-B18D-CD3C-DEBAA789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A81DA-314C-8704-F4F4-63802E81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12C93-792D-9CC6-713E-680FAD62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1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EAF70-FB8E-09DE-38D7-91C8AC009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9C48-7B4F-03E1-69CE-B47890B1A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0179F-6E93-461A-E161-7AB9B63C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34F54-83FE-E24D-2A08-A476ACB6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C2DDA-C4D2-1B86-2D2C-8C9A6F3A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4B09-EB71-4D3E-D3FC-AB834AA7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0E98-DA20-4B89-8D57-9F9A74456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19AEC-1CFD-06B2-EF0B-806425EE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7C0C2-D334-56C0-3D52-0EF371E0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459E3-0F23-C910-CCA7-A56169A5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6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8854-E2B2-F03A-9A36-BBE8A141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4956B-8946-D67E-D099-575EA957A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23566-DBF8-7A99-1A66-D489D6F3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1FEA-9A47-4586-34C7-00620B30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E7C9-4606-0DC1-F3D5-90AE6E45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0977-B5FB-8A98-CA0F-5D69B6E4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2CD0-67F0-BA38-2199-0F3D81325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A78D4-DAB4-3A9F-4D6D-0C5507B41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30FB9-E420-F5E0-0F0E-B1C07C0F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77BBE-7815-D399-24B0-E2585BD3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ADFF8-5707-FC9C-DE65-4F1F5A2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9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747A-0B1D-E21C-E0F1-5EA2E857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56808-33D5-45A3-6E02-E25F16DD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EDC93-237C-5568-5FE6-C52099CCA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BF49A-D11F-3FAA-8D15-5EEEA3A43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20FB5-4B35-EC3D-E0FD-1218E0834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3DF2A-82E6-9F8D-15E3-4763DEB6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C7BCD-8003-C0DB-01A0-3B1CFAEC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6A249-6FB2-FAC2-B899-D055EAF2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8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EC1D-1775-FF69-66D8-FA292926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D6229-8653-6690-09F7-4E430AC8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AFE04-F658-FFBA-BED1-32D7BAAA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2A1AF-BDB9-F123-2824-2AE13005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0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2F93A-08D9-4910-5151-BE9DD79E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747FD-474A-F31F-E796-C5F2FF1B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D14F1-286F-B74A-DFFB-8A489EC1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3CD2-6134-1A32-6FF9-332E49B0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979-CA01-6DBF-064D-8042C165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725F0-A3E8-79AD-C6A2-8AD89F13D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C0009-0801-1336-CAF1-9239506F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FA67B-A641-B96A-38C3-B734481C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68BB0-9F8A-B678-A6B7-43D92F46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2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4712-0299-C71E-DCAB-AADEF85A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2BE2E-DFDC-F0BB-A333-634D06DF0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2055F-11E8-314F-C8E7-E45090A8D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F0EAC-84BA-E1DF-67CE-BDAF7F1A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C0976-4C84-E561-E288-F983DED5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8B93B-8CB5-1B7C-7EC1-8D1A9D4A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8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CCA69-B090-6C22-3159-228B5DAC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6F4D7-4DB7-1F34-00F0-0F90B88C8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4FACA-0712-256C-B4DC-1E7B10FBD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EF1AE-13F2-45B2-A494-0C0C1CB88371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C321C-C235-EDB1-B27F-7CE14AEC6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273DE-9F86-6484-D39D-A5C604865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1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39ED17-0AB3-EDD1-C2B4-0B1996BA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209" y="371475"/>
            <a:ext cx="3967989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7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20352C-A1E5-B83B-D478-39DC2E46B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518" y="1617536"/>
            <a:ext cx="9954491" cy="266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DDDB8BD-E4EE-E169-171E-C1385C48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66" y="914182"/>
            <a:ext cx="10071465" cy="50296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3DCBC3-6054-0ECD-2A9C-9285DD47394C}"/>
                  </a:ext>
                </a:extLst>
              </p:cNvPr>
              <p:cNvSpPr txBox="1"/>
              <p:nvPr/>
            </p:nvSpPr>
            <p:spPr>
              <a:xfrm>
                <a:off x="2866846" y="1440521"/>
                <a:ext cx="9683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3DCBC3-6054-0ECD-2A9C-9285DD473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846" y="1440521"/>
                <a:ext cx="968342" cy="461665"/>
              </a:xfrm>
              <a:prstGeom prst="rect">
                <a:avLst/>
              </a:prstGeom>
              <a:blipFill>
                <a:blip r:embed="rId3"/>
                <a:stretch>
                  <a:fillRect r="-188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C8E5ED-A6C2-8D82-F442-799090BA129D}"/>
                  </a:ext>
                </a:extLst>
              </p:cNvPr>
              <p:cNvSpPr txBox="1"/>
              <p:nvPr/>
            </p:nvSpPr>
            <p:spPr>
              <a:xfrm>
                <a:off x="6095999" y="1440521"/>
                <a:ext cx="931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C8E5ED-A6C2-8D82-F442-799090BA1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440521"/>
                <a:ext cx="931858" cy="461665"/>
              </a:xfrm>
              <a:prstGeom prst="rect">
                <a:avLst/>
              </a:prstGeom>
              <a:blipFill>
                <a:blip r:embed="rId4"/>
                <a:stretch>
                  <a:fillRect r="-130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FB9AF5-4920-A79E-86D3-69A39EA184C4}"/>
                  </a:ext>
                </a:extLst>
              </p:cNvPr>
              <p:cNvSpPr txBox="1"/>
              <p:nvPr/>
            </p:nvSpPr>
            <p:spPr>
              <a:xfrm>
                <a:off x="9325152" y="1440521"/>
                <a:ext cx="9953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FB9AF5-4920-A79E-86D3-69A39EA18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152" y="1440521"/>
                <a:ext cx="995337" cy="461665"/>
              </a:xfrm>
              <a:prstGeom prst="rect">
                <a:avLst/>
              </a:prstGeom>
              <a:blipFill>
                <a:blip r:embed="rId5"/>
                <a:stretch>
                  <a:fillRect r="-122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96DDD8-B266-28FA-6CE7-1E466C7F3C44}"/>
                  </a:ext>
                </a:extLst>
              </p:cNvPr>
              <p:cNvSpPr txBox="1"/>
              <p:nvPr/>
            </p:nvSpPr>
            <p:spPr>
              <a:xfrm>
                <a:off x="2401549" y="5356519"/>
                <a:ext cx="5566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96DDD8-B266-28FA-6CE7-1E466C7F3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549" y="5356519"/>
                <a:ext cx="556691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E732E4-62C8-290E-38A0-EC90DF8B25D7}"/>
                  </a:ext>
                </a:extLst>
              </p:cNvPr>
              <p:cNvSpPr txBox="1"/>
              <p:nvPr/>
            </p:nvSpPr>
            <p:spPr>
              <a:xfrm>
                <a:off x="3733965" y="5356519"/>
                <a:ext cx="549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E732E4-62C8-290E-38A0-EC90DF8B2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965" y="5356519"/>
                <a:ext cx="549574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BD109E-C925-F8E9-2460-C6B48D92D2A9}"/>
                  </a:ext>
                </a:extLst>
              </p:cNvPr>
              <p:cNvSpPr txBox="1"/>
              <p:nvPr/>
            </p:nvSpPr>
            <p:spPr>
              <a:xfrm>
                <a:off x="5522473" y="5356519"/>
                <a:ext cx="5130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BD109E-C925-F8E9-2460-C6B48D92D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473" y="5356519"/>
                <a:ext cx="513089" cy="461665"/>
              </a:xfrm>
              <a:prstGeom prst="rect">
                <a:avLst/>
              </a:prstGeom>
              <a:blipFill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A249F1-674D-78B2-D0FC-2FD372F01806}"/>
                  </a:ext>
                </a:extLst>
              </p:cNvPr>
              <p:cNvSpPr txBox="1"/>
              <p:nvPr/>
            </p:nvSpPr>
            <p:spPr>
              <a:xfrm>
                <a:off x="6854889" y="5356519"/>
                <a:ext cx="806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A249F1-674D-78B2-D0FC-2FD372F01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889" y="5356519"/>
                <a:ext cx="806439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02295D-8D34-3DEB-8510-2EC04CF0D31B}"/>
                  </a:ext>
                </a:extLst>
              </p:cNvPr>
              <p:cNvSpPr txBox="1"/>
              <p:nvPr/>
            </p:nvSpPr>
            <p:spPr>
              <a:xfrm>
                <a:off x="8865694" y="5356519"/>
                <a:ext cx="869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02295D-8D34-3DEB-8510-2EC04CF0D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694" y="5356519"/>
                <a:ext cx="869918" cy="461665"/>
              </a:xfrm>
              <a:prstGeom prst="rect">
                <a:avLst/>
              </a:prstGeom>
              <a:blipFill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4148F4-AEEA-5537-FBB6-CE002C2AFC60}"/>
                  </a:ext>
                </a:extLst>
              </p:cNvPr>
              <p:cNvSpPr txBox="1"/>
              <p:nvPr/>
            </p:nvSpPr>
            <p:spPr>
              <a:xfrm>
                <a:off x="10137150" y="5346359"/>
                <a:ext cx="5765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4148F4-AEEA-5537-FBB6-CE002C2AF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150" y="5346359"/>
                <a:ext cx="57656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B3B1A3-B029-2043-5E54-D288615E8DC6}"/>
                  </a:ext>
                </a:extLst>
              </p:cNvPr>
              <p:cNvSpPr txBox="1"/>
              <p:nvPr/>
            </p:nvSpPr>
            <p:spPr>
              <a:xfrm>
                <a:off x="9059398" y="4401479"/>
                <a:ext cx="13238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2000" dirty="0"/>
                  <a:t>Intervalo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B3B1A3-B029-2043-5E54-D288615E8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98" y="4401479"/>
                <a:ext cx="1323824" cy="400110"/>
              </a:xfrm>
              <a:prstGeom prst="rect">
                <a:avLst/>
              </a:prstGeom>
              <a:blipFill>
                <a:blip r:embed="rId12"/>
                <a:stretch>
                  <a:fillRect l="-460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96C8A5-0E4A-63FE-3E92-EF7A36F9BAD2}"/>
                  </a:ext>
                </a:extLst>
              </p:cNvPr>
              <p:cNvSpPr txBox="1"/>
              <p:nvPr/>
            </p:nvSpPr>
            <p:spPr>
              <a:xfrm>
                <a:off x="5779877" y="4401479"/>
                <a:ext cx="12618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2000" dirty="0" err="1"/>
                  <a:t>Intervalo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96C8A5-0E4A-63FE-3E92-EF7A36F9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877" y="4401479"/>
                <a:ext cx="1261884" cy="400110"/>
              </a:xfrm>
              <a:prstGeom prst="rect">
                <a:avLst/>
              </a:prstGeom>
              <a:blipFill>
                <a:blip r:embed="rId13"/>
                <a:stretch>
                  <a:fillRect l="-483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5D1AAB-0266-CE45-FA2F-D4B3A06431E9}"/>
                  </a:ext>
                </a:extLst>
              </p:cNvPr>
              <p:cNvSpPr txBox="1"/>
              <p:nvPr/>
            </p:nvSpPr>
            <p:spPr>
              <a:xfrm>
                <a:off x="2649437" y="4401479"/>
                <a:ext cx="1314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2000" dirty="0"/>
                  <a:t>Intervalo </a:t>
                </a:r>
                <a14:m>
                  <m:oMath xmlns:m="http://schemas.openxmlformats.org/officeDocument/2006/math">
                    <m:r>
                      <a:rPr lang="es-CL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5D1AAB-0266-CE45-FA2F-D4B3A0643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437" y="4401479"/>
                <a:ext cx="1314655" cy="400110"/>
              </a:xfrm>
              <a:prstGeom prst="rect">
                <a:avLst/>
              </a:prstGeom>
              <a:blipFill>
                <a:blip r:embed="rId14"/>
                <a:stretch>
                  <a:fillRect l="-511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B6CED6-8070-D195-7F08-9301D3650324}"/>
                  </a:ext>
                </a:extLst>
              </p:cNvPr>
              <p:cNvSpPr txBox="1"/>
              <p:nvPr/>
            </p:nvSpPr>
            <p:spPr>
              <a:xfrm>
                <a:off x="2401549" y="2649825"/>
                <a:ext cx="5180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B6CED6-8070-D195-7F08-9301D365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549" y="2649825"/>
                <a:ext cx="518027" cy="461665"/>
              </a:xfrm>
              <a:prstGeom prst="rect">
                <a:avLst/>
              </a:prstGeom>
              <a:blipFill>
                <a:blip r:embed="rId15"/>
                <a:stretch>
                  <a:fillRect l="-352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932C20-E25A-68D7-E7ED-862AE2C813FC}"/>
                  </a:ext>
                </a:extLst>
              </p:cNvPr>
              <p:cNvSpPr txBox="1"/>
              <p:nvPr/>
            </p:nvSpPr>
            <p:spPr>
              <a:xfrm>
                <a:off x="3642525" y="2404182"/>
                <a:ext cx="5109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932C20-E25A-68D7-E7ED-862AE2C81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525" y="2404182"/>
                <a:ext cx="510909" cy="461665"/>
              </a:xfrm>
              <a:prstGeom prst="rect">
                <a:avLst/>
              </a:prstGeom>
              <a:blipFill>
                <a:blip r:embed="rId16"/>
                <a:stretch>
                  <a:fillRect l="-361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1CDFAB-3D13-D62B-8B80-3D6C11EA3DC0}"/>
                  </a:ext>
                </a:extLst>
              </p:cNvPr>
              <p:cNvSpPr txBox="1"/>
              <p:nvPr/>
            </p:nvSpPr>
            <p:spPr>
              <a:xfrm>
                <a:off x="5561586" y="2694601"/>
                <a:ext cx="474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1CDFAB-3D13-D62B-8B80-3D6C11EA3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86" y="2694601"/>
                <a:ext cx="474425" cy="461665"/>
              </a:xfrm>
              <a:prstGeom prst="rect">
                <a:avLst/>
              </a:prstGeom>
              <a:blipFill>
                <a:blip r:embed="rId17"/>
                <a:stretch>
                  <a:fillRect l="-256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7CD0B9-DA7B-50B3-BEB3-C492ABA9E32A}"/>
                  </a:ext>
                </a:extLst>
              </p:cNvPr>
              <p:cNvSpPr txBox="1"/>
              <p:nvPr/>
            </p:nvSpPr>
            <p:spPr>
              <a:xfrm>
                <a:off x="6802562" y="2643801"/>
                <a:ext cx="7677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7CD0B9-DA7B-50B3-BEB3-C492ABA9E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562" y="2643801"/>
                <a:ext cx="767774" cy="461665"/>
              </a:xfrm>
              <a:prstGeom prst="rect">
                <a:avLst/>
              </a:prstGeom>
              <a:blipFill>
                <a:blip r:embed="rId18"/>
                <a:stretch>
                  <a:fillRect l="-238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EFE945-E6C4-452E-F2D9-9556EA462D0B}"/>
                  </a:ext>
                </a:extLst>
              </p:cNvPr>
              <p:cNvSpPr txBox="1"/>
              <p:nvPr/>
            </p:nvSpPr>
            <p:spPr>
              <a:xfrm>
                <a:off x="8774254" y="2021840"/>
                <a:ext cx="831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EFE945-E6C4-452E-F2D9-9556EA462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254" y="2021840"/>
                <a:ext cx="831253" cy="461665"/>
              </a:xfrm>
              <a:prstGeom prst="rect">
                <a:avLst/>
              </a:prstGeom>
              <a:blipFill>
                <a:blip r:embed="rId19"/>
                <a:stretch>
                  <a:fillRect l="-146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FEB64C-405F-07E8-EE6A-5193C413FD03}"/>
                  </a:ext>
                </a:extLst>
              </p:cNvPr>
              <p:cNvSpPr txBox="1"/>
              <p:nvPr/>
            </p:nvSpPr>
            <p:spPr>
              <a:xfrm>
                <a:off x="10167630" y="1899920"/>
                <a:ext cx="525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FEB64C-405F-07E8-EE6A-5193C413F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630" y="1899920"/>
                <a:ext cx="525913" cy="461665"/>
              </a:xfrm>
              <a:prstGeom prst="rect">
                <a:avLst/>
              </a:prstGeom>
              <a:blipFill>
                <a:blip r:embed="rId20"/>
                <a:stretch>
                  <a:fillRect l="-348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71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EDD5EE-2B62-D7F5-2F8B-167F85AA9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" t="2518" r="2246" b="3432"/>
          <a:stretch/>
        </p:blipFill>
        <p:spPr>
          <a:xfrm>
            <a:off x="2130137" y="945573"/>
            <a:ext cx="5715000" cy="42706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C971B5-A798-E7E4-E3B4-91A34A3B1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281" y="286966"/>
            <a:ext cx="6439437" cy="628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E67B7A-8432-3529-EFC4-CBFD3FFB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85" y="686839"/>
            <a:ext cx="7460183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2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7EB808-3F0D-2D4E-7747-F94D175CC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07" y="150872"/>
            <a:ext cx="8996226" cy="6381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CC9AD6-8328-FA7E-94AB-15EB9ABF67E6}"/>
                  </a:ext>
                </a:extLst>
              </p:cNvPr>
              <p:cNvSpPr txBox="1"/>
              <p:nvPr/>
            </p:nvSpPr>
            <p:spPr>
              <a:xfrm>
                <a:off x="5504688" y="371856"/>
                <a:ext cx="1072281" cy="400110"/>
              </a:xfrm>
              <a:prstGeom prst="rect">
                <a:avLst/>
              </a:prstGeom>
              <a:solidFill>
                <a:srgbClr val="D4EFFD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sz="2000" dirty="0"/>
                      <m:t>}</m:t>
                    </m:r>
                    <m:r>
                      <m:rPr>
                        <m:nor/>
                      </m:rPr>
                      <a:rPr lang="es-CL" sz="2000" b="0" i="0" dirty="0" smtClean="0"/>
                      <m:t> = </m:t>
                    </m:r>
                    <m:r>
                      <a:rPr lang="es-CL" sz="200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s-CL" sz="20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CC9AD6-8328-FA7E-94AB-15EB9ABF6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688" y="371856"/>
                <a:ext cx="1072281" cy="400110"/>
              </a:xfrm>
              <a:prstGeom prst="rect">
                <a:avLst/>
              </a:prstGeom>
              <a:blipFill>
                <a:blip r:embed="rId3"/>
                <a:stretch>
                  <a:fillRect l="-2841" t="-7576" r="-454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757123-6A4F-8721-F0FC-1000A2AD12D2}"/>
                  </a:ext>
                </a:extLst>
              </p:cNvPr>
              <p:cNvSpPr txBox="1"/>
              <p:nvPr/>
            </p:nvSpPr>
            <p:spPr>
              <a:xfrm>
                <a:off x="6064136" y="2444496"/>
                <a:ext cx="512833" cy="400110"/>
              </a:xfrm>
              <a:prstGeom prst="rect">
                <a:avLst/>
              </a:prstGeom>
              <a:solidFill>
                <a:srgbClr val="D4EFFD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sz="200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s-CL" sz="20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757123-6A4F-8721-F0FC-1000A2AD1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136" y="2444496"/>
                <a:ext cx="512833" cy="400110"/>
              </a:xfrm>
              <a:prstGeom prst="rect">
                <a:avLst/>
              </a:prstGeom>
              <a:blipFill>
                <a:blip r:embed="rId4"/>
                <a:stretch>
                  <a:fillRect l="-5952" t="-7576" r="-1071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98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7CE3C2D4-F950-039F-0B76-49C779627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495300"/>
            <a:ext cx="7894320" cy="5867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6F4ABA-A6D0-7A17-EED9-8A861D257AC7}"/>
                  </a:ext>
                </a:extLst>
              </p:cNvPr>
              <p:cNvSpPr txBox="1"/>
              <p:nvPr/>
            </p:nvSpPr>
            <p:spPr>
              <a:xfrm>
                <a:off x="3769407" y="1575954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1,1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6F4ABA-A6D0-7A17-EED9-8A861D257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407" y="1575954"/>
                <a:ext cx="81785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92265B-02F0-26CD-FBC9-52F0C873893E}"/>
                  </a:ext>
                </a:extLst>
              </p:cNvPr>
              <p:cNvSpPr txBox="1"/>
              <p:nvPr/>
            </p:nvSpPr>
            <p:spPr>
              <a:xfrm>
                <a:off x="4960898" y="15759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1,2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92265B-02F0-26CD-FBC9-52F0C8738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98" y="1575953"/>
                <a:ext cx="81785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DA1C0B-1C7C-07BB-97F8-F6DA987CAFBC}"/>
                  </a:ext>
                </a:extLst>
              </p:cNvPr>
              <p:cNvSpPr txBox="1"/>
              <p:nvPr/>
            </p:nvSpPr>
            <p:spPr>
              <a:xfrm>
                <a:off x="6111260" y="15759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DA1C0B-1C7C-07BB-97F8-F6DA987CA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260" y="1575953"/>
                <a:ext cx="81785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3B00A1-F5FE-DF07-3820-4CB28AB1AAB2}"/>
                  </a:ext>
                </a:extLst>
              </p:cNvPr>
              <p:cNvSpPr txBox="1"/>
              <p:nvPr/>
            </p:nvSpPr>
            <p:spPr>
              <a:xfrm>
                <a:off x="3790189" y="2757054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2,1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3B00A1-F5FE-DF07-3820-4CB28AB1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89" y="2757054"/>
                <a:ext cx="81785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76E85D-9313-803D-0FF2-2CBB32AB0EC6}"/>
                  </a:ext>
                </a:extLst>
              </p:cNvPr>
              <p:cNvSpPr txBox="1"/>
              <p:nvPr/>
            </p:nvSpPr>
            <p:spPr>
              <a:xfrm>
                <a:off x="4981680" y="27570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2,2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76E85D-9313-803D-0FF2-2CBB32AB0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680" y="2757053"/>
                <a:ext cx="81785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6F5A27-12F9-6E64-BD9C-161BE6BEAD3A}"/>
                  </a:ext>
                </a:extLst>
              </p:cNvPr>
              <p:cNvSpPr txBox="1"/>
              <p:nvPr/>
            </p:nvSpPr>
            <p:spPr>
              <a:xfrm>
                <a:off x="6132042" y="27570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6F5A27-12F9-6E64-BD9C-161BE6BE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42" y="2757053"/>
                <a:ext cx="81785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DAD19E-483B-5DA3-EA43-F08948BB1798}"/>
                  </a:ext>
                </a:extLst>
              </p:cNvPr>
              <p:cNvSpPr txBox="1"/>
              <p:nvPr/>
            </p:nvSpPr>
            <p:spPr>
              <a:xfrm>
                <a:off x="3790189" y="3938154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3,1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DAD19E-483B-5DA3-EA43-F08948BB1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89" y="3938154"/>
                <a:ext cx="81785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1F0670-2536-A323-FA25-FDE050A695B6}"/>
                  </a:ext>
                </a:extLst>
              </p:cNvPr>
              <p:cNvSpPr txBox="1"/>
              <p:nvPr/>
            </p:nvSpPr>
            <p:spPr>
              <a:xfrm>
                <a:off x="4981680" y="39381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3,2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1F0670-2536-A323-FA25-FDE050A69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680" y="3938153"/>
                <a:ext cx="81785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ED9B95-7781-3939-194F-56F7608B9766}"/>
                  </a:ext>
                </a:extLst>
              </p:cNvPr>
              <p:cNvSpPr txBox="1"/>
              <p:nvPr/>
            </p:nvSpPr>
            <p:spPr>
              <a:xfrm>
                <a:off x="6132042" y="39381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ED9B95-7781-3939-194F-56F7608B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42" y="3938153"/>
                <a:ext cx="81785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2CEF4D75-7664-B02C-0A80-180D4994AB3E}"/>
              </a:ext>
            </a:extLst>
          </p:cNvPr>
          <p:cNvSpPr>
            <a:spLocks noChangeAspect="1"/>
          </p:cNvSpPr>
          <p:nvPr/>
        </p:nvSpPr>
        <p:spPr>
          <a:xfrm flipV="1">
            <a:off x="4528059" y="2098383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7140E4-AA9B-6E82-4166-7054A4580760}"/>
              </a:ext>
            </a:extLst>
          </p:cNvPr>
          <p:cNvSpPr>
            <a:spLocks noChangeAspect="1"/>
          </p:cNvSpPr>
          <p:nvPr/>
        </p:nvSpPr>
        <p:spPr>
          <a:xfrm flipV="1">
            <a:off x="5699203" y="2098383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82E232-D2FB-82DB-B847-4A9F3C61A399}"/>
              </a:ext>
            </a:extLst>
          </p:cNvPr>
          <p:cNvSpPr>
            <a:spLocks noChangeAspect="1"/>
          </p:cNvSpPr>
          <p:nvPr/>
        </p:nvSpPr>
        <p:spPr>
          <a:xfrm flipV="1">
            <a:off x="6870347" y="2098381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1FB58D-C966-BAEB-4718-C6A1E96C5C10}"/>
              </a:ext>
            </a:extLst>
          </p:cNvPr>
          <p:cNvSpPr>
            <a:spLocks noChangeAspect="1"/>
          </p:cNvSpPr>
          <p:nvPr/>
        </p:nvSpPr>
        <p:spPr>
          <a:xfrm flipV="1">
            <a:off x="4528059" y="3291083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FCC4AB-300F-198A-29EE-EEB62DDD529F}"/>
              </a:ext>
            </a:extLst>
          </p:cNvPr>
          <p:cNvSpPr>
            <a:spLocks noChangeAspect="1"/>
          </p:cNvSpPr>
          <p:nvPr/>
        </p:nvSpPr>
        <p:spPr>
          <a:xfrm flipV="1">
            <a:off x="5699203" y="3291083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B6B6FE-1EA1-67FD-F45D-62B5005BFC93}"/>
              </a:ext>
            </a:extLst>
          </p:cNvPr>
          <p:cNvSpPr>
            <a:spLocks noChangeAspect="1"/>
          </p:cNvSpPr>
          <p:nvPr/>
        </p:nvSpPr>
        <p:spPr>
          <a:xfrm flipV="1">
            <a:off x="6870347" y="3291081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A6178CC-B180-FBBD-FDB7-281C0FA2EA2A}"/>
              </a:ext>
            </a:extLst>
          </p:cNvPr>
          <p:cNvSpPr>
            <a:spLocks noChangeAspect="1"/>
          </p:cNvSpPr>
          <p:nvPr/>
        </p:nvSpPr>
        <p:spPr>
          <a:xfrm flipV="1">
            <a:off x="4528059" y="4458630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688C7F6-7909-514C-FBAD-164E6DD764ED}"/>
              </a:ext>
            </a:extLst>
          </p:cNvPr>
          <p:cNvSpPr>
            <a:spLocks noChangeAspect="1"/>
          </p:cNvSpPr>
          <p:nvPr/>
        </p:nvSpPr>
        <p:spPr>
          <a:xfrm flipV="1">
            <a:off x="5699203" y="4458630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19E980-5FFC-D0BB-D08C-D85707EC90FD}"/>
              </a:ext>
            </a:extLst>
          </p:cNvPr>
          <p:cNvSpPr>
            <a:spLocks noChangeAspect="1"/>
          </p:cNvSpPr>
          <p:nvPr/>
        </p:nvSpPr>
        <p:spPr>
          <a:xfrm flipV="1">
            <a:off x="6870347" y="4458628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6E7795-F9DF-E463-69C4-CB92AD90EEFF}"/>
              </a:ext>
            </a:extLst>
          </p:cNvPr>
          <p:cNvCxnSpPr>
            <a:cxnSpLocks/>
          </p:cNvCxnSpPr>
          <p:nvPr/>
        </p:nvCxnSpPr>
        <p:spPr>
          <a:xfrm>
            <a:off x="3325091" y="872835"/>
            <a:ext cx="0" cy="1080072"/>
          </a:xfrm>
          <a:prstGeom prst="straightConnector1">
            <a:avLst/>
          </a:prstGeom>
          <a:ln w="349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E27E92-7AFB-0C45-00D0-CFD626E3DAF7}"/>
              </a:ext>
            </a:extLst>
          </p:cNvPr>
          <p:cNvCxnSpPr>
            <a:cxnSpLocks/>
          </p:cNvCxnSpPr>
          <p:nvPr/>
        </p:nvCxnSpPr>
        <p:spPr>
          <a:xfrm>
            <a:off x="3325091" y="872835"/>
            <a:ext cx="987136" cy="0"/>
          </a:xfrm>
          <a:prstGeom prst="straightConnector1">
            <a:avLst/>
          </a:prstGeom>
          <a:ln w="349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36E08A-A853-E10E-FFE6-70758FB0E3AA}"/>
                  </a:ext>
                </a:extLst>
              </p:cNvPr>
              <p:cNvSpPr txBox="1"/>
              <p:nvPr/>
            </p:nvSpPr>
            <p:spPr>
              <a:xfrm>
                <a:off x="2824590" y="1719690"/>
                <a:ext cx="51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36E08A-A853-E10E-FFE6-70758FB0E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590" y="1719690"/>
                <a:ext cx="513859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07AF76-75A2-B712-EA41-522637F9202C}"/>
                  </a:ext>
                </a:extLst>
              </p:cNvPr>
              <p:cNvSpPr txBox="1"/>
              <p:nvPr/>
            </p:nvSpPr>
            <p:spPr>
              <a:xfrm>
                <a:off x="4000211" y="288060"/>
                <a:ext cx="51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07AF76-75A2-B712-EA41-522637F92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211" y="288060"/>
                <a:ext cx="513859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89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708DD9-5BA0-4D3E-B595-4B94E1013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2" t="5828" r="2831" b="4786"/>
          <a:stretch/>
        </p:blipFill>
        <p:spPr>
          <a:xfrm>
            <a:off x="5444835" y="1124295"/>
            <a:ext cx="6660489" cy="4029595"/>
          </a:xfrm>
          <a:prstGeom prst="rect">
            <a:avLst/>
          </a:prstGeom>
        </p:spPr>
      </p:pic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598297FF-B6F4-70BD-D201-32277AB05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70" y="1124296"/>
            <a:ext cx="4721928" cy="402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9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B332BD-EB41-17E3-3DED-AE61C3E4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0"/>
            <a:ext cx="9302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9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680B0-07AB-6BE9-6661-D7464BE5B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31" y="597477"/>
            <a:ext cx="7631269" cy="56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8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1F4EED-4FEF-BD1F-E967-7EB2836B4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343" y="0"/>
            <a:ext cx="7449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7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F86BFC-2DD2-10E3-0AC9-F53303F3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64" y="1293775"/>
            <a:ext cx="9414163" cy="38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8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</TotalTime>
  <Words>51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Valentin Ramirez Cuevas</dc:creator>
  <cp:lastModifiedBy>Francisco Valentin Ramirez Cuevas</cp:lastModifiedBy>
  <cp:revision>2</cp:revision>
  <dcterms:created xsi:type="dcterms:W3CDTF">2022-08-03T20:41:07Z</dcterms:created>
  <dcterms:modified xsi:type="dcterms:W3CDTF">2022-08-28T22:01:24Z</dcterms:modified>
</cp:coreProperties>
</file>