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4EFFD"/>
    <a:srgbClr val="B3B3B3"/>
    <a:srgbClr val="CCCCCC"/>
    <a:srgbClr val="0000FF"/>
    <a:srgbClr val="6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DFFD3DD-7B75-4519-BEDE-C27D41CF9350}" v="6" dt="2022-08-15T18:54:03.022"/>
    <p1510:client id="{FE3D5A73-17BE-4D2C-B17E-8C7A1A502177}" v="38" dt="2022-08-15T04:07:05.62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240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rancisco Valentin Ramirez Cuevas" userId="e79bf063-6348-4b44-8f45-581164b14c81" providerId="ADAL" clId="{BDFFD3DD-7B75-4519-BEDE-C27D41CF9350}"/>
    <pc:docChg chg="undo custSel modSld">
      <pc:chgData name="Francisco Valentin Ramirez Cuevas" userId="e79bf063-6348-4b44-8f45-581164b14c81" providerId="ADAL" clId="{BDFFD3DD-7B75-4519-BEDE-C27D41CF9350}" dt="2022-08-15T18:54:22.340" v="54" actId="1076"/>
      <pc:docMkLst>
        <pc:docMk/>
      </pc:docMkLst>
      <pc:sldChg chg="addSp modSp mod">
        <pc:chgData name="Francisco Valentin Ramirez Cuevas" userId="e79bf063-6348-4b44-8f45-581164b14c81" providerId="ADAL" clId="{BDFFD3DD-7B75-4519-BEDE-C27D41CF9350}" dt="2022-08-15T18:54:22.340" v="54" actId="1076"/>
        <pc:sldMkLst>
          <pc:docMk/>
          <pc:sldMk cId="3485894854" sldId="259"/>
        </pc:sldMkLst>
        <pc:spChg chg="add mod">
          <ac:chgData name="Francisco Valentin Ramirez Cuevas" userId="e79bf063-6348-4b44-8f45-581164b14c81" providerId="ADAL" clId="{BDFFD3DD-7B75-4519-BEDE-C27D41CF9350}" dt="2022-08-15T18:54:22.340" v="54" actId="1076"/>
          <ac:spMkLst>
            <pc:docMk/>
            <pc:sldMk cId="3485894854" sldId="259"/>
            <ac:spMk id="31" creationId="{C236E08A-A853-E10E-FFE6-70758FB0E3AA}"/>
          </ac:spMkLst>
        </pc:spChg>
        <pc:spChg chg="add mod">
          <ac:chgData name="Francisco Valentin Ramirez Cuevas" userId="e79bf063-6348-4b44-8f45-581164b14c81" providerId="ADAL" clId="{BDFFD3DD-7B75-4519-BEDE-C27D41CF9350}" dt="2022-08-15T18:54:06.413" v="51" actId="1076"/>
          <ac:spMkLst>
            <pc:docMk/>
            <pc:sldMk cId="3485894854" sldId="259"/>
            <ac:spMk id="32" creationId="{7607AF76-75A2-B712-EA41-522637F9202C}"/>
          </ac:spMkLst>
        </pc:spChg>
        <pc:picChg chg="mod">
          <ac:chgData name="Francisco Valentin Ramirez Cuevas" userId="e79bf063-6348-4b44-8f45-581164b14c81" providerId="ADAL" clId="{BDFFD3DD-7B75-4519-BEDE-C27D41CF9350}" dt="2022-08-15T18:54:19.526" v="53" actId="1076"/>
          <ac:picMkLst>
            <pc:docMk/>
            <pc:sldMk cId="3485894854" sldId="259"/>
            <ac:picMk id="4" creationId="{7CE3C2D4-F950-039F-0B76-49C779627518}"/>
          </ac:picMkLst>
        </pc:picChg>
        <pc:cxnChg chg="add mod">
          <ac:chgData name="Francisco Valentin Ramirez Cuevas" userId="e79bf063-6348-4b44-8f45-581164b14c81" providerId="ADAL" clId="{BDFFD3DD-7B75-4519-BEDE-C27D41CF9350}" dt="2022-08-15T18:53:41.769" v="42" actId="1037"/>
          <ac:cxnSpMkLst>
            <pc:docMk/>
            <pc:sldMk cId="3485894854" sldId="259"/>
            <ac:cxnSpMk id="3" creationId="{F76E7795-F9DF-E463-69C4-CB92AD90EEFF}"/>
          </ac:cxnSpMkLst>
        </pc:cxnChg>
        <pc:cxnChg chg="add mod">
          <ac:chgData name="Francisco Valentin Ramirez Cuevas" userId="e79bf063-6348-4b44-8f45-581164b14c81" providerId="ADAL" clId="{BDFFD3DD-7B75-4519-BEDE-C27D41CF9350}" dt="2022-08-15T18:53:41.769" v="42" actId="1037"/>
          <ac:cxnSpMkLst>
            <pc:docMk/>
            <pc:sldMk cId="3485894854" sldId="259"/>
            <ac:cxnSpMk id="25" creationId="{33E27E92-7AFB-0C45-00D0-CFD626E3DAF7}"/>
          </ac:cxnSpMkLst>
        </pc:cxnChg>
      </pc:sldChg>
    </pc:docChg>
  </pc:docChgLst>
  <pc:docChgLst>
    <pc:chgData name="Francisco Valentin Ramirez Cuevas" userId="e79bf063-6348-4b44-8f45-581164b14c81" providerId="ADAL" clId="{46DD198B-7C17-4B5B-89DB-5F5013891DF2}"/>
    <pc:docChg chg="undo redo custSel addSld modSld">
      <pc:chgData name="Francisco Valentin Ramirez Cuevas" userId="e79bf063-6348-4b44-8f45-581164b14c81" providerId="ADAL" clId="{46DD198B-7C17-4B5B-89DB-5F5013891DF2}" dt="2022-08-04T16:16:16.439" v="495" actId="1036"/>
      <pc:docMkLst>
        <pc:docMk/>
      </pc:docMkLst>
      <pc:sldChg chg="addSp modSp mod">
        <pc:chgData name="Francisco Valentin Ramirez Cuevas" userId="e79bf063-6348-4b44-8f45-581164b14c81" providerId="ADAL" clId="{46DD198B-7C17-4B5B-89DB-5F5013891DF2}" dt="2022-08-04T16:16:16.439" v="495" actId="1036"/>
        <pc:sldMkLst>
          <pc:docMk/>
          <pc:sldMk cId="2860674138" sldId="256"/>
        </pc:sldMkLst>
        <pc:spChg chg="mod">
          <ac:chgData name="Francisco Valentin Ramirez Cuevas" userId="e79bf063-6348-4b44-8f45-581164b14c81" providerId="ADAL" clId="{46DD198B-7C17-4B5B-89DB-5F5013891DF2}" dt="2022-08-04T16:14:43.957" v="461" actId="403"/>
          <ac:spMkLst>
            <pc:docMk/>
            <pc:sldMk cId="2860674138" sldId="256"/>
            <ac:spMk id="20" creationId="{4C2B6058-2AAA-355D-0D8D-D6332672C45E}"/>
          </ac:spMkLst>
        </pc:spChg>
        <pc:spChg chg="mod">
          <ac:chgData name="Francisco Valentin Ramirez Cuevas" userId="e79bf063-6348-4b44-8f45-581164b14c81" providerId="ADAL" clId="{46DD198B-7C17-4B5B-89DB-5F5013891DF2}" dt="2022-08-04T16:14:43.957" v="461" actId="403"/>
          <ac:spMkLst>
            <pc:docMk/>
            <pc:sldMk cId="2860674138" sldId="256"/>
            <ac:spMk id="21" creationId="{63F9BAEE-EC4C-B81B-B602-0EC74D782AA4}"/>
          </ac:spMkLst>
        </pc:spChg>
        <pc:spChg chg="mod">
          <ac:chgData name="Francisco Valentin Ramirez Cuevas" userId="e79bf063-6348-4b44-8f45-581164b14c81" providerId="ADAL" clId="{46DD198B-7C17-4B5B-89DB-5F5013891DF2}" dt="2022-08-04T16:15:39.396" v="475" actId="14100"/>
          <ac:spMkLst>
            <pc:docMk/>
            <pc:sldMk cId="2860674138" sldId="256"/>
            <ac:spMk id="22" creationId="{E8A434C9-7153-8629-5A69-FAAE2A4FC163}"/>
          </ac:spMkLst>
        </pc:spChg>
        <pc:spChg chg="mod">
          <ac:chgData name="Francisco Valentin Ramirez Cuevas" userId="e79bf063-6348-4b44-8f45-581164b14c81" providerId="ADAL" clId="{46DD198B-7C17-4B5B-89DB-5F5013891DF2}" dt="2022-08-04T16:15:49.542" v="485" actId="1036"/>
          <ac:spMkLst>
            <pc:docMk/>
            <pc:sldMk cId="2860674138" sldId="256"/>
            <ac:spMk id="24" creationId="{0D1313DA-9867-4C31-FCFC-6B8E0E8A9307}"/>
          </ac:spMkLst>
        </pc:spChg>
        <pc:spChg chg="mod">
          <ac:chgData name="Francisco Valentin Ramirez Cuevas" userId="e79bf063-6348-4b44-8f45-581164b14c81" providerId="ADAL" clId="{46DD198B-7C17-4B5B-89DB-5F5013891DF2}" dt="2022-08-04T16:15:55.725" v="486" actId="14100"/>
          <ac:spMkLst>
            <pc:docMk/>
            <pc:sldMk cId="2860674138" sldId="256"/>
            <ac:spMk id="25" creationId="{1035C71C-971D-D4DD-8D31-F32E3DE09D8B}"/>
          </ac:spMkLst>
        </pc:spChg>
        <pc:spChg chg="add mod">
          <ac:chgData name="Francisco Valentin Ramirez Cuevas" userId="e79bf063-6348-4b44-8f45-581164b14c81" providerId="ADAL" clId="{46DD198B-7C17-4B5B-89DB-5F5013891DF2}" dt="2022-08-04T16:14:43.957" v="461" actId="403"/>
          <ac:spMkLst>
            <pc:docMk/>
            <pc:sldMk cId="2860674138" sldId="256"/>
            <ac:spMk id="30" creationId="{B884CAD6-6E7A-48E8-A143-E7EE57D7DCA7}"/>
          </ac:spMkLst>
        </pc:spChg>
        <pc:spChg chg="add mod">
          <ac:chgData name="Francisco Valentin Ramirez Cuevas" userId="e79bf063-6348-4b44-8f45-581164b14c81" providerId="ADAL" clId="{46DD198B-7C17-4B5B-89DB-5F5013891DF2}" dt="2022-08-04T16:14:43.957" v="461" actId="403"/>
          <ac:spMkLst>
            <pc:docMk/>
            <pc:sldMk cId="2860674138" sldId="256"/>
            <ac:spMk id="31" creationId="{DFD8EEE2-1B31-9F65-89F5-C56910D0A903}"/>
          </ac:spMkLst>
        </pc:spChg>
        <pc:spChg chg="add mod">
          <ac:chgData name="Francisco Valentin Ramirez Cuevas" userId="e79bf063-6348-4b44-8f45-581164b14c81" providerId="ADAL" clId="{46DD198B-7C17-4B5B-89DB-5F5013891DF2}" dt="2022-08-04T16:14:43.957" v="461" actId="403"/>
          <ac:spMkLst>
            <pc:docMk/>
            <pc:sldMk cId="2860674138" sldId="256"/>
            <ac:spMk id="32" creationId="{B01A4289-C92C-6BFC-138C-FC3938A3F24A}"/>
          </ac:spMkLst>
        </pc:spChg>
        <pc:spChg chg="add mod">
          <ac:chgData name="Francisco Valentin Ramirez Cuevas" userId="e79bf063-6348-4b44-8f45-581164b14c81" providerId="ADAL" clId="{46DD198B-7C17-4B5B-89DB-5F5013891DF2}" dt="2022-08-04T16:14:43.957" v="461" actId="403"/>
          <ac:spMkLst>
            <pc:docMk/>
            <pc:sldMk cId="2860674138" sldId="256"/>
            <ac:spMk id="33" creationId="{A921A9FB-E1C4-2632-5D6A-7E5B3C3E6DB0}"/>
          </ac:spMkLst>
        </pc:spChg>
        <pc:spChg chg="add mod">
          <ac:chgData name="Francisco Valentin Ramirez Cuevas" userId="e79bf063-6348-4b44-8f45-581164b14c81" providerId="ADAL" clId="{46DD198B-7C17-4B5B-89DB-5F5013891DF2}" dt="2022-08-04T16:16:16.439" v="495" actId="1036"/>
          <ac:spMkLst>
            <pc:docMk/>
            <pc:sldMk cId="2860674138" sldId="256"/>
            <ac:spMk id="34" creationId="{EC8C82A1-22EF-D212-EC2B-9BCC0BAAC1CB}"/>
          </ac:spMkLst>
        </pc:spChg>
        <pc:spChg chg="add mod">
          <ac:chgData name="Francisco Valentin Ramirez Cuevas" userId="e79bf063-6348-4b44-8f45-581164b14c81" providerId="ADAL" clId="{46DD198B-7C17-4B5B-89DB-5F5013891DF2}" dt="2022-08-04T16:16:16.439" v="495" actId="1036"/>
          <ac:spMkLst>
            <pc:docMk/>
            <pc:sldMk cId="2860674138" sldId="256"/>
            <ac:spMk id="35" creationId="{6F1419AD-387D-464E-527E-B575BBEF04E9}"/>
          </ac:spMkLst>
        </pc:spChg>
        <pc:spChg chg="add mod">
          <ac:chgData name="Francisco Valentin Ramirez Cuevas" userId="e79bf063-6348-4b44-8f45-581164b14c81" providerId="ADAL" clId="{46DD198B-7C17-4B5B-89DB-5F5013891DF2}" dt="2022-08-04T16:16:09.133" v="488" actId="404"/>
          <ac:spMkLst>
            <pc:docMk/>
            <pc:sldMk cId="2860674138" sldId="256"/>
            <ac:spMk id="45" creationId="{1F047013-518D-B215-2E51-D607B3D5F3C0}"/>
          </ac:spMkLst>
        </pc:spChg>
        <pc:spChg chg="add mod">
          <ac:chgData name="Francisco Valentin Ramirez Cuevas" userId="e79bf063-6348-4b44-8f45-581164b14c81" providerId="ADAL" clId="{46DD198B-7C17-4B5B-89DB-5F5013891DF2}" dt="2022-08-04T16:14:43.957" v="461" actId="403"/>
          <ac:spMkLst>
            <pc:docMk/>
            <pc:sldMk cId="2860674138" sldId="256"/>
            <ac:spMk id="46" creationId="{D255646C-246E-47AD-F035-72F0FDCB32CF}"/>
          </ac:spMkLst>
        </pc:spChg>
        <pc:picChg chg="mod">
          <ac:chgData name="Francisco Valentin Ramirez Cuevas" userId="e79bf063-6348-4b44-8f45-581164b14c81" providerId="ADAL" clId="{46DD198B-7C17-4B5B-89DB-5F5013891DF2}" dt="2022-08-03T21:05:33.791" v="170" actId="1076"/>
          <ac:picMkLst>
            <pc:docMk/>
            <pc:sldMk cId="2860674138" sldId="256"/>
            <ac:picMk id="15" creationId="{9043968B-E8A4-965D-B8CA-92C9B0490213}"/>
          </ac:picMkLst>
        </pc:picChg>
        <pc:picChg chg="mod">
          <ac:chgData name="Francisco Valentin Ramirez Cuevas" userId="e79bf063-6348-4b44-8f45-581164b14c81" providerId="ADAL" clId="{46DD198B-7C17-4B5B-89DB-5F5013891DF2}" dt="2022-08-03T21:05:33.791" v="170" actId="1076"/>
          <ac:picMkLst>
            <pc:docMk/>
            <pc:sldMk cId="2860674138" sldId="256"/>
            <ac:picMk id="16" creationId="{E3CC23CF-7536-E4EB-F55A-A8F8A84BD7D9}"/>
          </ac:picMkLst>
        </pc:picChg>
        <pc:cxnChg chg="mod">
          <ac:chgData name="Francisco Valentin Ramirez Cuevas" userId="e79bf063-6348-4b44-8f45-581164b14c81" providerId="ADAL" clId="{46DD198B-7C17-4B5B-89DB-5F5013891DF2}" dt="2022-08-04T16:15:39.396" v="475" actId="14100"/>
          <ac:cxnSpMkLst>
            <pc:docMk/>
            <pc:sldMk cId="2860674138" sldId="256"/>
            <ac:cxnSpMk id="7" creationId="{A8904CAF-4D63-8695-1D89-85EA825B1608}"/>
          </ac:cxnSpMkLst>
        </pc:cxnChg>
        <pc:cxnChg chg="mod">
          <ac:chgData name="Francisco Valentin Ramirez Cuevas" userId="e79bf063-6348-4b44-8f45-581164b14c81" providerId="ADAL" clId="{46DD198B-7C17-4B5B-89DB-5F5013891DF2}" dt="2022-08-04T16:15:55.725" v="486" actId="14100"/>
          <ac:cxnSpMkLst>
            <pc:docMk/>
            <pc:sldMk cId="2860674138" sldId="256"/>
            <ac:cxnSpMk id="11" creationId="{3082CAF3-0086-DDA3-FAFA-D8A6E2336C7C}"/>
          </ac:cxnSpMkLst>
        </pc:cxnChg>
        <pc:cxnChg chg="mod">
          <ac:chgData name="Francisco Valentin Ramirez Cuevas" userId="e79bf063-6348-4b44-8f45-581164b14c81" providerId="ADAL" clId="{46DD198B-7C17-4B5B-89DB-5F5013891DF2}" dt="2022-08-04T16:15:49.542" v="485" actId="1036"/>
          <ac:cxnSpMkLst>
            <pc:docMk/>
            <pc:sldMk cId="2860674138" sldId="256"/>
            <ac:cxnSpMk id="13" creationId="{F4564006-A072-94F9-9CFA-3FE177DFAC9D}"/>
          </ac:cxnSpMkLst>
        </pc:cxnChg>
        <pc:cxnChg chg="add mod">
          <ac:chgData name="Francisco Valentin Ramirez Cuevas" userId="e79bf063-6348-4b44-8f45-581164b14c81" providerId="ADAL" clId="{46DD198B-7C17-4B5B-89DB-5F5013891DF2}" dt="2022-08-03T21:05:33.791" v="170" actId="1076"/>
          <ac:cxnSpMkLst>
            <pc:docMk/>
            <pc:sldMk cId="2860674138" sldId="256"/>
            <ac:cxnSpMk id="36" creationId="{98F8521B-0F63-DE99-F59D-67D0BE5C983E}"/>
          </ac:cxnSpMkLst>
        </pc:cxnChg>
        <pc:cxnChg chg="add mod">
          <ac:chgData name="Francisco Valentin Ramirez Cuevas" userId="e79bf063-6348-4b44-8f45-581164b14c81" providerId="ADAL" clId="{46DD198B-7C17-4B5B-89DB-5F5013891DF2}" dt="2022-08-03T21:05:33.791" v="170" actId="1076"/>
          <ac:cxnSpMkLst>
            <pc:docMk/>
            <pc:sldMk cId="2860674138" sldId="256"/>
            <ac:cxnSpMk id="44" creationId="{7AD26A38-796F-F4CA-6D78-6DAF866D975F}"/>
          </ac:cxnSpMkLst>
        </pc:cxnChg>
      </pc:sldChg>
      <pc:sldChg chg="addSp delSp modSp add mod">
        <pc:chgData name="Francisco Valentin Ramirez Cuevas" userId="e79bf063-6348-4b44-8f45-581164b14c81" providerId="ADAL" clId="{46DD198B-7C17-4B5B-89DB-5F5013891DF2}" dt="2022-08-03T22:07:18.104" v="193" actId="478"/>
        <pc:sldMkLst>
          <pc:docMk/>
          <pc:sldMk cId="2135001793" sldId="257"/>
        </pc:sldMkLst>
        <pc:spChg chg="del">
          <ac:chgData name="Francisco Valentin Ramirez Cuevas" userId="e79bf063-6348-4b44-8f45-581164b14c81" providerId="ADAL" clId="{46DD198B-7C17-4B5B-89DB-5F5013891DF2}" dt="2022-08-03T22:06:54.891" v="186" actId="478"/>
          <ac:spMkLst>
            <pc:docMk/>
            <pc:sldMk cId="2135001793" sldId="257"/>
            <ac:spMk id="20" creationId="{4C2B6058-2AAA-355D-0D8D-D6332672C45E}"/>
          </ac:spMkLst>
        </pc:spChg>
        <pc:spChg chg="del">
          <ac:chgData name="Francisco Valentin Ramirez Cuevas" userId="e79bf063-6348-4b44-8f45-581164b14c81" providerId="ADAL" clId="{46DD198B-7C17-4B5B-89DB-5F5013891DF2}" dt="2022-08-03T22:06:54.891" v="186" actId="478"/>
          <ac:spMkLst>
            <pc:docMk/>
            <pc:sldMk cId="2135001793" sldId="257"/>
            <ac:spMk id="21" creationId="{63F9BAEE-EC4C-B81B-B602-0EC74D782AA4}"/>
          </ac:spMkLst>
        </pc:spChg>
        <pc:spChg chg="del">
          <ac:chgData name="Francisco Valentin Ramirez Cuevas" userId="e79bf063-6348-4b44-8f45-581164b14c81" providerId="ADAL" clId="{46DD198B-7C17-4B5B-89DB-5F5013891DF2}" dt="2022-08-03T22:06:54.891" v="186" actId="478"/>
          <ac:spMkLst>
            <pc:docMk/>
            <pc:sldMk cId="2135001793" sldId="257"/>
            <ac:spMk id="22" creationId="{E8A434C9-7153-8629-5A69-FAAE2A4FC163}"/>
          </ac:spMkLst>
        </pc:spChg>
        <pc:spChg chg="add del mod">
          <ac:chgData name="Francisco Valentin Ramirez Cuevas" userId="e79bf063-6348-4b44-8f45-581164b14c81" providerId="ADAL" clId="{46DD198B-7C17-4B5B-89DB-5F5013891DF2}" dt="2022-08-03T22:06:54.891" v="186" actId="478"/>
          <ac:spMkLst>
            <pc:docMk/>
            <pc:sldMk cId="2135001793" sldId="257"/>
            <ac:spMk id="23" creationId="{A0767B47-EA9F-C5CC-19A3-7B1DB4B78967}"/>
          </ac:spMkLst>
        </pc:spChg>
        <pc:spChg chg="del">
          <ac:chgData name="Francisco Valentin Ramirez Cuevas" userId="e79bf063-6348-4b44-8f45-581164b14c81" providerId="ADAL" clId="{46DD198B-7C17-4B5B-89DB-5F5013891DF2}" dt="2022-08-03T22:06:54.891" v="186" actId="478"/>
          <ac:spMkLst>
            <pc:docMk/>
            <pc:sldMk cId="2135001793" sldId="257"/>
            <ac:spMk id="24" creationId="{0D1313DA-9867-4C31-FCFC-6B8E0E8A9307}"/>
          </ac:spMkLst>
        </pc:spChg>
        <pc:spChg chg="del">
          <ac:chgData name="Francisco Valentin Ramirez Cuevas" userId="e79bf063-6348-4b44-8f45-581164b14c81" providerId="ADAL" clId="{46DD198B-7C17-4B5B-89DB-5F5013891DF2}" dt="2022-08-03T22:06:54.891" v="186" actId="478"/>
          <ac:spMkLst>
            <pc:docMk/>
            <pc:sldMk cId="2135001793" sldId="257"/>
            <ac:spMk id="25" creationId="{1035C71C-971D-D4DD-8D31-F32E3DE09D8B}"/>
          </ac:spMkLst>
        </pc:spChg>
        <pc:spChg chg="del">
          <ac:chgData name="Francisco Valentin Ramirez Cuevas" userId="e79bf063-6348-4b44-8f45-581164b14c81" providerId="ADAL" clId="{46DD198B-7C17-4B5B-89DB-5F5013891DF2}" dt="2022-08-03T22:06:54.891" v="186" actId="478"/>
          <ac:spMkLst>
            <pc:docMk/>
            <pc:sldMk cId="2135001793" sldId="257"/>
            <ac:spMk id="30" creationId="{B884CAD6-6E7A-48E8-A143-E7EE57D7DCA7}"/>
          </ac:spMkLst>
        </pc:spChg>
        <pc:spChg chg="del">
          <ac:chgData name="Francisco Valentin Ramirez Cuevas" userId="e79bf063-6348-4b44-8f45-581164b14c81" providerId="ADAL" clId="{46DD198B-7C17-4B5B-89DB-5F5013891DF2}" dt="2022-08-03T22:06:54.891" v="186" actId="478"/>
          <ac:spMkLst>
            <pc:docMk/>
            <pc:sldMk cId="2135001793" sldId="257"/>
            <ac:spMk id="31" creationId="{DFD8EEE2-1B31-9F65-89F5-C56910D0A903}"/>
          </ac:spMkLst>
        </pc:spChg>
        <pc:spChg chg="del">
          <ac:chgData name="Francisco Valentin Ramirez Cuevas" userId="e79bf063-6348-4b44-8f45-581164b14c81" providerId="ADAL" clId="{46DD198B-7C17-4B5B-89DB-5F5013891DF2}" dt="2022-08-03T22:06:54.891" v="186" actId="478"/>
          <ac:spMkLst>
            <pc:docMk/>
            <pc:sldMk cId="2135001793" sldId="257"/>
            <ac:spMk id="32" creationId="{B01A4289-C92C-6BFC-138C-FC3938A3F24A}"/>
          </ac:spMkLst>
        </pc:spChg>
        <pc:spChg chg="del">
          <ac:chgData name="Francisco Valentin Ramirez Cuevas" userId="e79bf063-6348-4b44-8f45-581164b14c81" providerId="ADAL" clId="{46DD198B-7C17-4B5B-89DB-5F5013891DF2}" dt="2022-08-03T22:06:54.891" v="186" actId="478"/>
          <ac:spMkLst>
            <pc:docMk/>
            <pc:sldMk cId="2135001793" sldId="257"/>
            <ac:spMk id="33" creationId="{A921A9FB-E1C4-2632-5D6A-7E5B3C3E6DB0}"/>
          </ac:spMkLst>
        </pc:spChg>
        <pc:spChg chg="del">
          <ac:chgData name="Francisco Valentin Ramirez Cuevas" userId="e79bf063-6348-4b44-8f45-581164b14c81" providerId="ADAL" clId="{46DD198B-7C17-4B5B-89DB-5F5013891DF2}" dt="2022-08-03T22:06:54.891" v="186" actId="478"/>
          <ac:spMkLst>
            <pc:docMk/>
            <pc:sldMk cId="2135001793" sldId="257"/>
            <ac:spMk id="34" creationId="{EC8C82A1-22EF-D212-EC2B-9BCC0BAAC1CB}"/>
          </ac:spMkLst>
        </pc:spChg>
        <pc:spChg chg="del">
          <ac:chgData name="Francisco Valentin Ramirez Cuevas" userId="e79bf063-6348-4b44-8f45-581164b14c81" providerId="ADAL" clId="{46DD198B-7C17-4B5B-89DB-5F5013891DF2}" dt="2022-08-03T22:06:54.891" v="186" actId="478"/>
          <ac:spMkLst>
            <pc:docMk/>
            <pc:sldMk cId="2135001793" sldId="257"/>
            <ac:spMk id="35" creationId="{6F1419AD-387D-464E-527E-B575BBEF04E9}"/>
          </ac:spMkLst>
        </pc:spChg>
        <pc:spChg chg="del">
          <ac:chgData name="Francisco Valentin Ramirez Cuevas" userId="e79bf063-6348-4b44-8f45-581164b14c81" providerId="ADAL" clId="{46DD198B-7C17-4B5B-89DB-5F5013891DF2}" dt="2022-08-03T22:06:54.891" v="186" actId="478"/>
          <ac:spMkLst>
            <pc:docMk/>
            <pc:sldMk cId="2135001793" sldId="257"/>
            <ac:spMk id="45" creationId="{1F047013-518D-B215-2E51-D607B3D5F3C0}"/>
          </ac:spMkLst>
        </pc:spChg>
        <pc:spChg chg="del">
          <ac:chgData name="Francisco Valentin Ramirez Cuevas" userId="e79bf063-6348-4b44-8f45-581164b14c81" providerId="ADAL" clId="{46DD198B-7C17-4B5B-89DB-5F5013891DF2}" dt="2022-08-03T22:06:54.891" v="186" actId="478"/>
          <ac:spMkLst>
            <pc:docMk/>
            <pc:sldMk cId="2135001793" sldId="257"/>
            <ac:spMk id="46" creationId="{D255646C-246E-47AD-F035-72F0FDCB32CF}"/>
          </ac:spMkLst>
        </pc:spChg>
        <pc:picChg chg="add mod">
          <ac:chgData name="Francisco Valentin Ramirez Cuevas" userId="e79bf063-6348-4b44-8f45-581164b14c81" providerId="ADAL" clId="{46DD198B-7C17-4B5B-89DB-5F5013891DF2}" dt="2022-08-03T22:07:05.231" v="189" actId="962"/>
          <ac:picMkLst>
            <pc:docMk/>
            <pc:sldMk cId="2135001793" sldId="257"/>
            <ac:picMk id="3" creationId="{2AD948B5-9582-C3C5-B2C3-C20F66DD7A9D}"/>
          </ac:picMkLst>
        </pc:picChg>
        <pc:picChg chg="add del mod">
          <ac:chgData name="Francisco Valentin Ramirez Cuevas" userId="e79bf063-6348-4b44-8f45-581164b14c81" providerId="ADAL" clId="{46DD198B-7C17-4B5B-89DB-5F5013891DF2}" dt="2022-08-03T22:07:18.104" v="193" actId="478"/>
          <ac:picMkLst>
            <pc:docMk/>
            <pc:sldMk cId="2135001793" sldId="257"/>
            <ac:picMk id="5" creationId="{B9C91D6B-7DE8-32E4-457E-E65B6500B955}"/>
          </ac:picMkLst>
        </pc:picChg>
        <pc:picChg chg="del">
          <ac:chgData name="Francisco Valentin Ramirez Cuevas" userId="e79bf063-6348-4b44-8f45-581164b14c81" providerId="ADAL" clId="{46DD198B-7C17-4B5B-89DB-5F5013891DF2}" dt="2022-08-03T22:06:54.891" v="186" actId="478"/>
          <ac:picMkLst>
            <pc:docMk/>
            <pc:sldMk cId="2135001793" sldId="257"/>
            <ac:picMk id="15" creationId="{9043968B-E8A4-965D-B8CA-92C9B0490213}"/>
          </ac:picMkLst>
        </pc:picChg>
        <pc:picChg chg="del">
          <ac:chgData name="Francisco Valentin Ramirez Cuevas" userId="e79bf063-6348-4b44-8f45-581164b14c81" providerId="ADAL" clId="{46DD198B-7C17-4B5B-89DB-5F5013891DF2}" dt="2022-08-03T22:06:54.891" v="186" actId="478"/>
          <ac:picMkLst>
            <pc:docMk/>
            <pc:sldMk cId="2135001793" sldId="257"/>
            <ac:picMk id="16" creationId="{E3CC23CF-7536-E4EB-F55A-A8F8A84BD7D9}"/>
          </ac:picMkLst>
        </pc:picChg>
        <pc:cxnChg chg="del mod">
          <ac:chgData name="Francisco Valentin Ramirez Cuevas" userId="e79bf063-6348-4b44-8f45-581164b14c81" providerId="ADAL" clId="{46DD198B-7C17-4B5B-89DB-5F5013891DF2}" dt="2022-08-03T22:06:54.891" v="186" actId="478"/>
          <ac:cxnSpMkLst>
            <pc:docMk/>
            <pc:sldMk cId="2135001793" sldId="257"/>
            <ac:cxnSpMk id="7" creationId="{A8904CAF-4D63-8695-1D89-85EA825B1608}"/>
          </ac:cxnSpMkLst>
        </pc:cxnChg>
        <pc:cxnChg chg="del mod">
          <ac:chgData name="Francisco Valentin Ramirez Cuevas" userId="e79bf063-6348-4b44-8f45-581164b14c81" providerId="ADAL" clId="{46DD198B-7C17-4B5B-89DB-5F5013891DF2}" dt="2022-08-03T22:06:54.891" v="186" actId="478"/>
          <ac:cxnSpMkLst>
            <pc:docMk/>
            <pc:sldMk cId="2135001793" sldId="257"/>
            <ac:cxnSpMk id="11" creationId="{3082CAF3-0086-DDA3-FAFA-D8A6E2336C7C}"/>
          </ac:cxnSpMkLst>
        </pc:cxnChg>
        <pc:cxnChg chg="del mod">
          <ac:chgData name="Francisco Valentin Ramirez Cuevas" userId="e79bf063-6348-4b44-8f45-581164b14c81" providerId="ADAL" clId="{46DD198B-7C17-4B5B-89DB-5F5013891DF2}" dt="2022-08-03T22:06:54.891" v="186" actId="478"/>
          <ac:cxnSpMkLst>
            <pc:docMk/>
            <pc:sldMk cId="2135001793" sldId="257"/>
            <ac:cxnSpMk id="13" creationId="{F4564006-A072-94F9-9CFA-3FE177DFAC9D}"/>
          </ac:cxnSpMkLst>
        </pc:cxnChg>
        <pc:cxnChg chg="del">
          <ac:chgData name="Francisco Valentin Ramirez Cuevas" userId="e79bf063-6348-4b44-8f45-581164b14c81" providerId="ADAL" clId="{46DD198B-7C17-4B5B-89DB-5F5013891DF2}" dt="2022-08-03T22:06:54.891" v="186" actId="478"/>
          <ac:cxnSpMkLst>
            <pc:docMk/>
            <pc:sldMk cId="2135001793" sldId="257"/>
            <ac:cxnSpMk id="36" creationId="{98F8521B-0F63-DE99-F59D-67D0BE5C983E}"/>
          </ac:cxnSpMkLst>
        </pc:cxnChg>
        <pc:cxnChg chg="del">
          <ac:chgData name="Francisco Valentin Ramirez Cuevas" userId="e79bf063-6348-4b44-8f45-581164b14c81" providerId="ADAL" clId="{46DD198B-7C17-4B5B-89DB-5F5013891DF2}" dt="2022-08-03T22:06:54.891" v="186" actId="478"/>
          <ac:cxnSpMkLst>
            <pc:docMk/>
            <pc:sldMk cId="2135001793" sldId="257"/>
            <ac:cxnSpMk id="44" creationId="{7AD26A38-796F-F4CA-6D78-6DAF866D975F}"/>
          </ac:cxnSpMkLst>
        </pc:cxnChg>
      </pc:sldChg>
      <pc:sldChg chg="addSp delSp modSp new mod">
        <pc:chgData name="Francisco Valentin Ramirez Cuevas" userId="e79bf063-6348-4b44-8f45-581164b14c81" providerId="ADAL" clId="{46DD198B-7C17-4B5B-89DB-5F5013891DF2}" dt="2022-08-04T15:54:28.069" v="453" actId="404"/>
        <pc:sldMkLst>
          <pc:docMk/>
          <pc:sldMk cId="2850460113" sldId="258"/>
        </pc:sldMkLst>
        <pc:spChg chg="del">
          <ac:chgData name="Francisco Valentin Ramirez Cuevas" userId="e79bf063-6348-4b44-8f45-581164b14c81" providerId="ADAL" clId="{46DD198B-7C17-4B5B-89DB-5F5013891DF2}" dt="2022-08-04T15:44:33.593" v="195" actId="478"/>
          <ac:spMkLst>
            <pc:docMk/>
            <pc:sldMk cId="2850460113" sldId="258"/>
            <ac:spMk id="2" creationId="{0D537E2A-4464-90A2-BECD-C9506E05B94B}"/>
          </ac:spMkLst>
        </pc:spChg>
        <pc:spChg chg="del">
          <ac:chgData name="Francisco Valentin Ramirez Cuevas" userId="e79bf063-6348-4b44-8f45-581164b14c81" providerId="ADAL" clId="{46DD198B-7C17-4B5B-89DB-5F5013891DF2}" dt="2022-08-04T15:44:33.593" v="195" actId="478"/>
          <ac:spMkLst>
            <pc:docMk/>
            <pc:sldMk cId="2850460113" sldId="258"/>
            <ac:spMk id="3" creationId="{8D26F188-9A9E-C9A2-4AE5-27966B0005C7}"/>
          </ac:spMkLst>
        </pc:spChg>
        <pc:spChg chg="add mod">
          <ac:chgData name="Francisco Valentin Ramirez Cuevas" userId="e79bf063-6348-4b44-8f45-581164b14c81" providerId="ADAL" clId="{46DD198B-7C17-4B5B-89DB-5F5013891DF2}" dt="2022-08-04T15:54:28.069" v="453" actId="404"/>
          <ac:spMkLst>
            <pc:docMk/>
            <pc:sldMk cId="2850460113" sldId="258"/>
            <ac:spMk id="7" creationId="{BC2D159B-BD7F-E8C3-2266-5C37EC5814CB}"/>
          </ac:spMkLst>
        </pc:spChg>
        <pc:spChg chg="add mod">
          <ac:chgData name="Francisco Valentin Ramirez Cuevas" userId="e79bf063-6348-4b44-8f45-581164b14c81" providerId="ADAL" clId="{46DD198B-7C17-4B5B-89DB-5F5013891DF2}" dt="2022-08-04T15:54:28.069" v="453" actId="404"/>
          <ac:spMkLst>
            <pc:docMk/>
            <pc:sldMk cId="2850460113" sldId="258"/>
            <ac:spMk id="8" creationId="{8588D994-7DDD-BB89-2204-11BF27CC5342}"/>
          </ac:spMkLst>
        </pc:spChg>
        <pc:spChg chg="add mod">
          <ac:chgData name="Francisco Valentin Ramirez Cuevas" userId="e79bf063-6348-4b44-8f45-581164b14c81" providerId="ADAL" clId="{46DD198B-7C17-4B5B-89DB-5F5013891DF2}" dt="2022-08-04T15:54:28.069" v="453" actId="404"/>
          <ac:spMkLst>
            <pc:docMk/>
            <pc:sldMk cId="2850460113" sldId="258"/>
            <ac:spMk id="9" creationId="{FCF94CD6-6B37-6CBF-8649-7B66CC6BC064}"/>
          </ac:spMkLst>
        </pc:spChg>
        <pc:spChg chg="add mod">
          <ac:chgData name="Francisco Valentin Ramirez Cuevas" userId="e79bf063-6348-4b44-8f45-581164b14c81" providerId="ADAL" clId="{46DD198B-7C17-4B5B-89DB-5F5013891DF2}" dt="2022-08-04T15:54:28.069" v="453" actId="404"/>
          <ac:spMkLst>
            <pc:docMk/>
            <pc:sldMk cId="2850460113" sldId="258"/>
            <ac:spMk id="10" creationId="{1509A20E-19C9-7363-4D4F-369457D82F84}"/>
          </ac:spMkLst>
        </pc:spChg>
        <pc:spChg chg="add mod">
          <ac:chgData name="Francisco Valentin Ramirez Cuevas" userId="e79bf063-6348-4b44-8f45-581164b14c81" providerId="ADAL" clId="{46DD198B-7C17-4B5B-89DB-5F5013891DF2}" dt="2022-08-04T15:54:28.069" v="453" actId="404"/>
          <ac:spMkLst>
            <pc:docMk/>
            <pc:sldMk cId="2850460113" sldId="258"/>
            <ac:spMk id="11" creationId="{5AAA6A64-92B3-ED0E-8AE2-A532471334B8}"/>
          </ac:spMkLst>
        </pc:spChg>
        <pc:spChg chg="add mod">
          <ac:chgData name="Francisco Valentin Ramirez Cuevas" userId="e79bf063-6348-4b44-8f45-581164b14c81" providerId="ADAL" clId="{46DD198B-7C17-4B5B-89DB-5F5013891DF2}" dt="2022-08-04T15:54:28.069" v="453" actId="404"/>
          <ac:spMkLst>
            <pc:docMk/>
            <pc:sldMk cId="2850460113" sldId="258"/>
            <ac:spMk id="12" creationId="{AC617986-7464-E0DB-AC67-406636EB184E}"/>
          </ac:spMkLst>
        </pc:spChg>
        <pc:spChg chg="add mod">
          <ac:chgData name="Francisco Valentin Ramirez Cuevas" userId="e79bf063-6348-4b44-8f45-581164b14c81" providerId="ADAL" clId="{46DD198B-7C17-4B5B-89DB-5F5013891DF2}" dt="2022-08-04T15:54:28.069" v="453" actId="404"/>
          <ac:spMkLst>
            <pc:docMk/>
            <pc:sldMk cId="2850460113" sldId="258"/>
            <ac:spMk id="13" creationId="{9F1BA03A-D30A-C7BA-C16C-C2E5D41516A7}"/>
          </ac:spMkLst>
        </pc:spChg>
        <pc:spChg chg="add mod">
          <ac:chgData name="Francisco Valentin Ramirez Cuevas" userId="e79bf063-6348-4b44-8f45-581164b14c81" providerId="ADAL" clId="{46DD198B-7C17-4B5B-89DB-5F5013891DF2}" dt="2022-08-04T15:54:28.069" v="453" actId="404"/>
          <ac:spMkLst>
            <pc:docMk/>
            <pc:sldMk cId="2850460113" sldId="258"/>
            <ac:spMk id="14" creationId="{33FC521D-8515-B8F1-5491-FD655C9C91C8}"/>
          </ac:spMkLst>
        </pc:spChg>
        <pc:spChg chg="add mod">
          <ac:chgData name="Francisco Valentin Ramirez Cuevas" userId="e79bf063-6348-4b44-8f45-581164b14c81" providerId="ADAL" clId="{46DD198B-7C17-4B5B-89DB-5F5013891DF2}" dt="2022-08-04T15:54:28.069" v="453" actId="404"/>
          <ac:spMkLst>
            <pc:docMk/>
            <pc:sldMk cId="2850460113" sldId="258"/>
            <ac:spMk id="15" creationId="{52F8C7EB-4E75-50E3-BA3A-9BF6F1232D1E}"/>
          </ac:spMkLst>
        </pc:spChg>
        <pc:picChg chg="add del">
          <ac:chgData name="Francisco Valentin Ramirez Cuevas" userId="e79bf063-6348-4b44-8f45-581164b14c81" providerId="ADAL" clId="{46DD198B-7C17-4B5B-89DB-5F5013891DF2}" dt="2022-08-04T15:44:34.981" v="197" actId="21"/>
          <ac:picMkLst>
            <pc:docMk/>
            <pc:sldMk cId="2850460113" sldId="258"/>
            <ac:picMk id="5" creationId="{26575119-E2E8-A07F-6F04-36E5CED8CBFC}"/>
          </ac:picMkLst>
        </pc:picChg>
        <pc:picChg chg="add mod">
          <ac:chgData name="Francisco Valentin Ramirez Cuevas" userId="e79bf063-6348-4b44-8f45-581164b14c81" providerId="ADAL" clId="{46DD198B-7C17-4B5B-89DB-5F5013891DF2}" dt="2022-08-04T15:53:06.528" v="428" actId="404"/>
          <ac:picMkLst>
            <pc:docMk/>
            <pc:sldMk cId="2850460113" sldId="258"/>
            <ac:picMk id="6" creationId="{68D265E3-D834-297A-329E-8E42134F46B0}"/>
          </ac:picMkLst>
        </pc:picChg>
      </pc:sldChg>
    </pc:docChg>
  </pc:docChgLst>
  <pc:docChgLst>
    <pc:chgData name="Francisco Valentin Ramirez Cuevas" userId="e79bf063-6348-4b44-8f45-581164b14c81" providerId="ADAL" clId="{FE3D5A73-17BE-4D2C-B17E-8C7A1A502177}"/>
    <pc:docChg chg="undo custSel addSld modSld">
      <pc:chgData name="Francisco Valentin Ramirez Cuevas" userId="e79bf063-6348-4b44-8f45-581164b14c81" providerId="ADAL" clId="{FE3D5A73-17BE-4D2C-B17E-8C7A1A502177}" dt="2022-08-15T04:07:09.981" v="75" actId="1076"/>
      <pc:docMkLst>
        <pc:docMk/>
      </pc:docMkLst>
      <pc:sldChg chg="addSp delSp modSp add mod">
        <pc:chgData name="Francisco Valentin Ramirez Cuevas" userId="e79bf063-6348-4b44-8f45-581164b14c81" providerId="ADAL" clId="{FE3D5A73-17BE-4D2C-B17E-8C7A1A502177}" dt="2022-08-15T04:07:09.981" v="75" actId="1076"/>
        <pc:sldMkLst>
          <pc:docMk/>
          <pc:sldMk cId="3485894854" sldId="259"/>
        </pc:sldMkLst>
        <pc:spChg chg="del">
          <ac:chgData name="Francisco Valentin Ramirez Cuevas" userId="e79bf063-6348-4b44-8f45-581164b14c81" providerId="ADAL" clId="{FE3D5A73-17BE-4D2C-B17E-8C7A1A502177}" dt="2022-08-15T04:04:01.397" v="1" actId="478"/>
          <ac:spMkLst>
            <pc:docMk/>
            <pc:sldMk cId="3485894854" sldId="259"/>
            <ac:spMk id="5" creationId="{6DCC9AD6-8328-FA7E-94AB-15EB9ABF67E6}"/>
          </ac:spMkLst>
        </pc:spChg>
        <pc:spChg chg="add mod">
          <ac:chgData name="Francisco Valentin Ramirez Cuevas" userId="e79bf063-6348-4b44-8f45-581164b14c81" providerId="ADAL" clId="{FE3D5A73-17BE-4D2C-B17E-8C7A1A502177}" dt="2022-08-15T04:05:07.438" v="26" actId="207"/>
          <ac:spMkLst>
            <pc:docMk/>
            <pc:sldMk cId="3485894854" sldId="259"/>
            <ac:spMk id="6" creationId="{8E6F4ABA-A6D0-7A17-EED9-8A861D257AC7}"/>
          </ac:spMkLst>
        </pc:spChg>
        <pc:spChg chg="del">
          <ac:chgData name="Francisco Valentin Ramirez Cuevas" userId="e79bf063-6348-4b44-8f45-581164b14c81" providerId="ADAL" clId="{FE3D5A73-17BE-4D2C-B17E-8C7A1A502177}" dt="2022-08-15T04:04:01.397" v="1" actId="478"/>
          <ac:spMkLst>
            <pc:docMk/>
            <pc:sldMk cId="3485894854" sldId="259"/>
            <ac:spMk id="7" creationId="{DA757123-6A4F-8721-F0FC-1000A2AD12D2}"/>
          </ac:spMkLst>
        </pc:spChg>
        <pc:spChg chg="add mod">
          <ac:chgData name="Francisco Valentin Ramirez Cuevas" userId="e79bf063-6348-4b44-8f45-581164b14c81" providerId="ADAL" clId="{FE3D5A73-17BE-4D2C-B17E-8C7A1A502177}" dt="2022-08-15T04:05:07.438" v="26" actId="207"/>
          <ac:spMkLst>
            <pc:docMk/>
            <pc:sldMk cId="3485894854" sldId="259"/>
            <ac:spMk id="8" creationId="{DA92265B-02F0-26CD-FBC9-52F0C873893E}"/>
          </ac:spMkLst>
        </pc:spChg>
        <pc:spChg chg="add mod">
          <ac:chgData name="Francisco Valentin Ramirez Cuevas" userId="e79bf063-6348-4b44-8f45-581164b14c81" providerId="ADAL" clId="{FE3D5A73-17BE-4D2C-B17E-8C7A1A502177}" dt="2022-08-15T04:05:07.438" v="26" actId="207"/>
          <ac:spMkLst>
            <pc:docMk/>
            <pc:sldMk cId="3485894854" sldId="259"/>
            <ac:spMk id="9" creationId="{77DA1C0B-1C7C-07BB-97F8-F6DA987CAFBC}"/>
          </ac:spMkLst>
        </pc:spChg>
        <pc:spChg chg="add mod">
          <ac:chgData name="Francisco Valentin Ramirez Cuevas" userId="e79bf063-6348-4b44-8f45-581164b14c81" providerId="ADAL" clId="{FE3D5A73-17BE-4D2C-B17E-8C7A1A502177}" dt="2022-08-15T04:05:23.582" v="36" actId="20577"/>
          <ac:spMkLst>
            <pc:docMk/>
            <pc:sldMk cId="3485894854" sldId="259"/>
            <ac:spMk id="10" creationId="{003B00A1-F5FE-DF07-3820-4CB28AB1AAB2}"/>
          </ac:spMkLst>
        </pc:spChg>
        <pc:spChg chg="add mod">
          <ac:chgData name="Francisco Valentin Ramirez Cuevas" userId="e79bf063-6348-4b44-8f45-581164b14c81" providerId="ADAL" clId="{FE3D5A73-17BE-4D2C-B17E-8C7A1A502177}" dt="2022-08-15T04:05:26.939" v="37" actId="20577"/>
          <ac:spMkLst>
            <pc:docMk/>
            <pc:sldMk cId="3485894854" sldId="259"/>
            <ac:spMk id="11" creationId="{A976E85D-9313-803D-0FF2-2CBB32AB0EC6}"/>
          </ac:spMkLst>
        </pc:spChg>
        <pc:spChg chg="add mod">
          <ac:chgData name="Francisco Valentin Ramirez Cuevas" userId="e79bf063-6348-4b44-8f45-581164b14c81" providerId="ADAL" clId="{FE3D5A73-17BE-4D2C-B17E-8C7A1A502177}" dt="2022-08-15T04:05:28.746" v="38" actId="20577"/>
          <ac:spMkLst>
            <pc:docMk/>
            <pc:sldMk cId="3485894854" sldId="259"/>
            <ac:spMk id="12" creationId="{F06F5A27-12F9-6E64-BD9C-161BE6BEAD3A}"/>
          </ac:spMkLst>
        </pc:spChg>
        <pc:spChg chg="add mod">
          <ac:chgData name="Francisco Valentin Ramirez Cuevas" userId="e79bf063-6348-4b44-8f45-581164b14c81" providerId="ADAL" clId="{FE3D5A73-17BE-4D2C-B17E-8C7A1A502177}" dt="2022-08-15T04:05:42.642" v="46" actId="20577"/>
          <ac:spMkLst>
            <pc:docMk/>
            <pc:sldMk cId="3485894854" sldId="259"/>
            <ac:spMk id="13" creationId="{42DAD19E-483B-5DA3-EA43-F08948BB1798}"/>
          </ac:spMkLst>
        </pc:spChg>
        <pc:spChg chg="add mod">
          <ac:chgData name="Francisco Valentin Ramirez Cuevas" userId="e79bf063-6348-4b44-8f45-581164b14c81" providerId="ADAL" clId="{FE3D5A73-17BE-4D2C-B17E-8C7A1A502177}" dt="2022-08-15T04:05:45.207" v="47" actId="20577"/>
          <ac:spMkLst>
            <pc:docMk/>
            <pc:sldMk cId="3485894854" sldId="259"/>
            <ac:spMk id="14" creationId="{601F0670-2536-A323-FA25-FDE050A695B6}"/>
          </ac:spMkLst>
        </pc:spChg>
        <pc:spChg chg="add mod">
          <ac:chgData name="Francisco Valentin Ramirez Cuevas" userId="e79bf063-6348-4b44-8f45-581164b14c81" providerId="ADAL" clId="{FE3D5A73-17BE-4D2C-B17E-8C7A1A502177}" dt="2022-08-15T04:05:46.696" v="48" actId="20577"/>
          <ac:spMkLst>
            <pc:docMk/>
            <pc:sldMk cId="3485894854" sldId="259"/>
            <ac:spMk id="15" creationId="{93ED9B95-7781-3939-194F-56F7608B9766}"/>
          </ac:spMkLst>
        </pc:spChg>
        <pc:spChg chg="add mod">
          <ac:chgData name="Francisco Valentin Ramirez Cuevas" userId="e79bf063-6348-4b44-8f45-581164b14c81" providerId="ADAL" clId="{FE3D5A73-17BE-4D2C-B17E-8C7A1A502177}" dt="2022-08-15T04:06:40.951" v="65" actId="1076"/>
          <ac:spMkLst>
            <pc:docMk/>
            <pc:sldMk cId="3485894854" sldId="259"/>
            <ac:spMk id="16" creationId="{2CEF4D75-7664-B02C-0A80-180D4994AB3E}"/>
          </ac:spMkLst>
        </pc:spChg>
        <pc:spChg chg="add mod">
          <ac:chgData name="Francisco Valentin Ramirez Cuevas" userId="e79bf063-6348-4b44-8f45-581164b14c81" providerId="ADAL" clId="{FE3D5A73-17BE-4D2C-B17E-8C7A1A502177}" dt="2022-08-15T04:06:45.758" v="67" actId="1076"/>
          <ac:spMkLst>
            <pc:docMk/>
            <pc:sldMk cId="3485894854" sldId="259"/>
            <ac:spMk id="17" creationId="{F27140E4-AA9B-6E82-4166-7054A4580760}"/>
          </ac:spMkLst>
        </pc:spChg>
        <pc:spChg chg="add mod">
          <ac:chgData name="Francisco Valentin Ramirez Cuevas" userId="e79bf063-6348-4b44-8f45-581164b14c81" providerId="ADAL" clId="{FE3D5A73-17BE-4D2C-B17E-8C7A1A502177}" dt="2022-08-15T04:06:53.599" v="69" actId="1076"/>
          <ac:spMkLst>
            <pc:docMk/>
            <pc:sldMk cId="3485894854" sldId="259"/>
            <ac:spMk id="18" creationId="{C682E232-D2FB-82DB-B847-4A9F3C61A399}"/>
          </ac:spMkLst>
        </pc:spChg>
        <pc:spChg chg="add mod">
          <ac:chgData name="Francisco Valentin Ramirez Cuevas" userId="e79bf063-6348-4b44-8f45-581164b14c81" providerId="ADAL" clId="{FE3D5A73-17BE-4D2C-B17E-8C7A1A502177}" dt="2022-08-15T04:07:03.987" v="73" actId="1036"/>
          <ac:spMkLst>
            <pc:docMk/>
            <pc:sldMk cId="3485894854" sldId="259"/>
            <ac:spMk id="19" creationId="{A61FB58D-C966-BAEB-4718-C6A1E96C5C10}"/>
          </ac:spMkLst>
        </pc:spChg>
        <pc:spChg chg="add mod">
          <ac:chgData name="Francisco Valentin Ramirez Cuevas" userId="e79bf063-6348-4b44-8f45-581164b14c81" providerId="ADAL" clId="{FE3D5A73-17BE-4D2C-B17E-8C7A1A502177}" dt="2022-08-15T04:07:03.987" v="73" actId="1036"/>
          <ac:spMkLst>
            <pc:docMk/>
            <pc:sldMk cId="3485894854" sldId="259"/>
            <ac:spMk id="20" creationId="{D3FCC4AB-300F-198A-29EE-EEB62DDD529F}"/>
          </ac:spMkLst>
        </pc:spChg>
        <pc:spChg chg="add mod">
          <ac:chgData name="Francisco Valentin Ramirez Cuevas" userId="e79bf063-6348-4b44-8f45-581164b14c81" providerId="ADAL" clId="{FE3D5A73-17BE-4D2C-B17E-8C7A1A502177}" dt="2022-08-15T04:07:03.987" v="73" actId="1036"/>
          <ac:spMkLst>
            <pc:docMk/>
            <pc:sldMk cId="3485894854" sldId="259"/>
            <ac:spMk id="21" creationId="{CBB6B6FE-1EA1-67FD-F45D-62B5005BFC93}"/>
          </ac:spMkLst>
        </pc:spChg>
        <pc:spChg chg="add mod">
          <ac:chgData name="Francisco Valentin Ramirez Cuevas" userId="e79bf063-6348-4b44-8f45-581164b14c81" providerId="ADAL" clId="{FE3D5A73-17BE-4D2C-B17E-8C7A1A502177}" dt="2022-08-15T04:07:09.981" v="75" actId="1076"/>
          <ac:spMkLst>
            <pc:docMk/>
            <pc:sldMk cId="3485894854" sldId="259"/>
            <ac:spMk id="22" creationId="{DA6178CC-B180-FBBD-FDB7-281C0FA2EA2A}"/>
          </ac:spMkLst>
        </pc:spChg>
        <pc:spChg chg="add mod">
          <ac:chgData name="Francisco Valentin Ramirez Cuevas" userId="e79bf063-6348-4b44-8f45-581164b14c81" providerId="ADAL" clId="{FE3D5A73-17BE-4D2C-B17E-8C7A1A502177}" dt="2022-08-15T04:07:09.981" v="75" actId="1076"/>
          <ac:spMkLst>
            <pc:docMk/>
            <pc:sldMk cId="3485894854" sldId="259"/>
            <ac:spMk id="23" creationId="{C688C7F6-7909-514C-FBAD-164E6DD764ED}"/>
          </ac:spMkLst>
        </pc:spChg>
        <pc:spChg chg="add mod">
          <ac:chgData name="Francisco Valentin Ramirez Cuevas" userId="e79bf063-6348-4b44-8f45-581164b14c81" providerId="ADAL" clId="{FE3D5A73-17BE-4D2C-B17E-8C7A1A502177}" dt="2022-08-15T04:07:09.981" v="75" actId="1076"/>
          <ac:spMkLst>
            <pc:docMk/>
            <pc:sldMk cId="3485894854" sldId="259"/>
            <ac:spMk id="24" creationId="{4019E980-5FFC-D0BB-D08C-D85707EC90FD}"/>
          </ac:spMkLst>
        </pc:spChg>
        <pc:picChg chg="del">
          <ac:chgData name="Francisco Valentin Ramirez Cuevas" userId="e79bf063-6348-4b44-8f45-581164b14c81" providerId="ADAL" clId="{FE3D5A73-17BE-4D2C-B17E-8C7A1A502177}" dt="2022-08-15T04:04:01.397" v="1" actId="478"/>
          <ac:picMkLst>
            <pc:docMk/>
            <pc:sldMk cId="3485894854" sldId="259"/>
            <ac:picMk id="2" creationId="{E47EB808-3F0D-2D4E-7747-F94D175CCADF}"/>
          </ac:picMkLst>
        </pc:picChg>
        <pc:picChg chg="add mod">
          <ac:chgData name="Francisco Valentin Ramirez Cuevas" userId="e79bf063-6348-4b44-8f45-581164b14c81" providerId="ADAL" clId="{FE3D5A73-17BE-4D2C-B17E-8C7A1A502177}" dt="2022-08-15T04:05:03.182" v="25" actId="1076"/>
          <ac:picMkLst>
            <pc:docMk/>
            <pc:sldMk cId="3485894854" sldId="259"/>
            <ac:picMk id="4" creationId="{7CE3C2D4-F950-039F-0B76-49C779627518}"/>
          </ac:picMkLst>
        </pc:picChg>
      </pc:sldChg>
    </pc:docChg>
  </pc:docChgLst>
  <pc:docChgLst>
    <pc:chgData name="Francisco Valentin Ramirez Cuevas" userId="e79bf063-6348-4b44-8f45-581164b14c81" providerId="ADAL" clId="{BF42B584-1F75-4952-8CDB-16FC9BE668C3}"/>
    <pc:docChg chg="undo custSel addSld delSld modSld">
      <pc:chgData name="Francisco Valentin Ramirez Cuevas" userId="e79bf063-6348-4b44-8f45-581164b14c81" providerId="ADAL" clId="{BF42B584-1F75-4952-8CDB-16FC9BE668C3}" dt="2022-08-08T04:50:55.823" v="65" actId="1076"/>
      <pc:docMkLst>
        <pc:docMk/>
      </pc:docMkLst>
      <pc:sldChg chg="addSp delSp modSp mod">
        <pc:chgData name="Francisco Valentin Ramirez Cuevas" userId="e79bf063-6348-4b44-8f45-581164b14c81" providerId="ADAL" clId="{BF42B584-1F75-4952-8CDB-16FC9BE668C3}" dt="2022-08-06T13:32:05.185" v="6" actId="1076"/>
        <pc:sldMkLst>
          <pc:docMk/>
          <pc:sldMk cId="2860674138" sldId="256"/>
        </pc:sldMkLst>
        <pc:spChg chg="del">
          <ac:chgData name="Francisco Valentin Ramirez Cuevas" userId="e79bf063-6348-4b44-8f45-581164b14c81" providerId="ADAL" clId="{BF42B584-1F75-4952-8CDB-16FC9BE668C3}" dt="2022-08-06T13:31:57.732" v="1" actId="478"/>
          <ac:spMkLst>
            <pc:docMk/>
            <pc:sldMk cId="2860674138" sldId="256"/>
            <ac:spMk id="20" creationId="{4C2B6058-2AAA-355D-0D8D-D6332672C45E}"/>
          </ac:spMkLst>
        </pc:spChg>
        <pc:spChg chg="del">
          <ac:chgData name="Francisco Valentin Ramirez Cuevas" userId="e79bf063-6348-4b44-8f45-581164b14c81" providerId="ADAL" clId="{BF42B584-1F75-4952-8CDB-16FC9BE668C3}" dt="2022-08-06T13:31:57.732" v="1" actId="478"/>
          <ac:spMkLst>
            <pc:docMk/>
            <pc:sldMk cId="2860674138" sldId="256"/>
            <ac:spMk id="21" creationId="{63F9BAEE-EC4C-B81B-B602-0EC74D782AA4}"/>
          </ac:spMkLst>
        </pc:spChg>
        <pc:spChg chg="del">
          <ac:chgData name="Francisco Valentin Ramirez Cuevas" userId="e79bf063-6348-4b44-8f45-581164b14c81" providerId="ADAL" clId="{BF42B584-1F75-4952-8CDB-16FC9BE668C3}" dt="2022-08-06T13:31:57.732" v="1" actId="478"/>
          <ac:spMkLst>
            <pc:docMk/>
            <pc:sldMk cId="2860674138" sldId="256"/>
            <ac:spMk id="22" creationId="{E8A434C9-7153-8629-5A69-FAAE2A4FC163}"/>
          </ac:spMkLst>
        </pc:spChg>
        <pc:spChg chg="del">
          <ac:chgData name="Francisco Valentin Ramirez Cuevas" userId="e79bf063-6348-4b44-8f45-581164b14c81" providerId="ADAL" clId="{BF42B584-1F75-4952-8CDB-16FC9BE668C3}" dt="2022-08-06T13:31:57.732" v="1" actId="478"/>
          <ac:spMkLst>
            <pc:docMk/>
            <pc:sldMk cId="2860674138" sldId="256"/>
            <ac:spMk id="24" creationId="{0D1313DA-9867-4C31-FCFC-6B8E0E8A9307}"/>
          </ac:spMkLst>
        </pc:spChg>
        <pc:spChg chg="del">
          <ac:chgData name="Francisco Valentin Ramirez Cuevas" userId="e79bf063-6348-4b44-8f45-581164b14c81" providerId="ADAL" clId="{BF42B584-1F75-4952-8CDB-16FC9BE668C3}" dt="2022-08-06T13:31:57.732" v="1" actId="478"/>
          <ac:spMkLst>
            <pc:docMk/>
            <pc:sldMk cId="2860674138" sldId="256"/>
            <ac:spMk id="25" creationId="{1035C71C-971D-D4DD-8D31-F32E3DE09D8B}"/>
          </ac:spMkLst>
        </pc:spChg>
        <pc:spChg chg="del">
          <ac:chgData name="Francisco Valentin Ramirez Cuevas" userId="e79bf063-6348-4b44-8f45-581164b14c81" providerId="ADAL" clId="{BF42B584-1F75-4952-8CDB-16FC9BE668C3}" dt="2022-08-06T13:31:57.732" v="1" actId="478"/>
          <ac:spMkLst>
            <pc:docMk/>
            <pc:sldMk cId="2860674138" sldId="256"/>
            <ac:spMk id="30" creationId="{B884CAD6-6E7A-48E8-A143-E7EE57D7DCA7}"/>
          </ac:spMkLst>
        </pc:spChg>
        <pc:spChg chg="del">
          <ac:chgData name="Francisco Valentin Ramirez Cuevas" userId="e79bf063-6348-4b44-8f45-581164b14c81" providerId="ADAL" clId="{BF42B584-1F75-4952-8CDB-16FC9BE668C3}" dt="2022-08-06T13:31:57.732" v="1" actId="478"/>
          <ac:spMkLst>
            <pc:docMk/>
            <pc:sldMk cId="2860674138" sldId="256"/>
            <ac:spMk id="31" creationId="{DFD8EEE2-1B31-9F65-89F5-C56910D0A903}"/>
          </ac:spMkLst>
        </pc:spChg>
        <pc:spChg chg="del">
          <ac:chgData name="Francisco Valentin Ramirez Cuevas" userId="e79bf063-6348-4b44-8f45-581164b14c81" providerId="ADAL" clId="{BF42B584-1F75-4952-8CDB-16FC9BE668C3}" dt="2022-08-06T13:31:57.732" v="1" actId="478"/>
          <ac:spMkLst>
            <pc:docMk/>
            <pc:sldMk cId="2860674138" sldId="256"/>
            <ac:spMk id="32" creationId="{B01A4289-C92C-6BFC-138C-FC3938A3F24A}"/>
          </ac:spMkLst>
        </pc:spChg>
        <pc:spChg chg="del">
          <ac:chgData name="Francisco Valentin Ramirez Cuevas" userId="e79bf063-6348-4b44-8f45-581164b14c81" providerId="ADAL" clId="{BF42B584-1F75-4952-8CDB-16FC9BE668C3}" dt="2022-08-06T13:31:57.732" v="1" actId="478"/>
          <ac:spMkLst>
            <pc:docMk/>
            <pc:sldMk cId="2860674138" sldId="256"/>
            <ac:spMk id="33" creationId="{A921A9FB-E1C4-2632-5D6A-7E5B3C3E6DB0}"/>
          </ac:spMkLst>
        </pc:spChg>
        <pc:spChg chg="del">
          <ac:chgData name="Francisco Valentin Ramirez Cuevas" userId="e79bf063-6348-4b44-8f45-581164b14c81" providerId="ADAL" clId="{BF42B584-1F75-4952-8CDB-16FC9BE668C3}" dt="2022-08-06T13:31:57.732" v="1" actId="478"/>
          <ac:spMkLst>
            <pc:docMk/>
            <pc:sldMk cId="2860674138" sldId="256"/>
            <ac:spMk id="34" creationId="{EC8C82A1-22EF-D212-EC2B-9BCC0BAAC1CB}"/>
          </ac:spMkLst>
        </pc:spChg>
        <pc:spChg chg="del">
          <ac:chgData name="Francisco Valentin Ramirez Cuevas" userId="e79bf063-6348-4b44-8f45-581164b14c81" providerId="ADAL" clId="{BF42B584-1F75-4952-8CDB-16FC9BE668C3}" dt="2022-08-06T13:31:57.732" v="1" actId="478"/>
          <ac:spMkLst>
            <pc:docMk/>
            <pc:sldMk cId="2860674138" sldId="256"/>
            <ac:spMk id="35" creationId="{6F1419AD-387D-464E-527E-B575BBEF04E9}"/>
          </ac:spMkLst>
        </pc:spChg>
        <pc:spChg chg="del">
          <ac:chgData name="Francisco Valentin Ramirez Cuevas" userId="e79bf063-6348-4b44-8f45-581164b14c81" providerId="ADAL" clId="{BF42B584-1F75-4952-8CDB-16FC9BE668C3}" dt="2022-08-06T13:31:57.732" v="1" actId="478"/>
          <ac:spMkLst>
            <pc:docMk/>
            <pc:sldMk cId="2860674138" sldId="256"/>
            <ac:spMk id="45" creationId="{1F047013-518D-B215-2E51-D607B3D5F3C0}"/>
          </ac:spMkLst>
        </pc:spChg>
        <pc:spChg chg="del">
          <ac:chgData name="Francisco Valentin Ramirez Cuevas" userId="e79bf063-6348-4b44-8f45-581164b14c81" providerId="ADAL" clId="{BF42B584-1F75-4952-8CDB-16FC9BE668C3}" dt="2022-08-06T13:31:57.732" v="1" actId="478"/>
          <ac:spMkLst>
            <pc:docMk/>
            <pc:sldMk cId="2860674138" sldId="256"/>
            <ac:spMk id="46" creationId="{D255646C-246E-47AD-F035-72F0FDCB32CF}"/>
          </ac:spMkLst>
        </pc:spChg>
        <pc:picChg chg="add del">
          <ac:chgData name="Francisco Valentin Ramirez Cuevas" userId="e79bf063-6348-4b44-8f45-581164b14c81" providerId="ADAL" clId="{BF42B584-1F75-4952-8CDB-16FC9BE668C3}" dt="2022-08-06T13:32:00.405" v="3" actId="21"/>
          <ac:picMkLst>
            <pc:docMk/>
            <pc:sldMk cId="2860674138" sldId="256"/>
            <ac:picMk id="3" creationId="{A862D128-58A2-429C-DE36-B3F2D248359C}"/>
          </ac:picMkLst>
        </pc:picChg>
        <pc:picChg chg="add mod">
          <ac:chgData name="Francisco Valentin Ramirez Cuevas" userId="e79bf063-6348-4b44-8f45-581164b14c81" providerId="ADAL" clId="{BF42B584-1F75-4952-8CDB-16FC9BE668C3}" dt="2022-08-06T13:32:05.185" v="6" actId="1076"/>
          <ac:picMkLst>
            <pc:docMk/>
            <pc:sldMk cId="2860674138" sldId="256"/>
            <ac:picMk id="4" creationId="{F139ED17-0AB3-EDD1-C2B4-0B1996BAF329}"/>
          </ac:picMkLst>
        </pc:picChg>
        <pc:picChg chg="del">
          <ac:chgData name="Francisco Valentin Ramirez Cuevas" userId="e79bf063-6348-4b44-8f45-581164b14c81" providerId="ADAL" clId="{BF42B584-1F75-4952-8CDB-16FC9BE668C3}" dt="2022-08-06T13:31:57.732" v="1" actId="478"/>
          <ac:picMkLst>
            <pc:docMk/>
            <pc:sldMk cId="2860674138" sldId="256"/>
            <ac:picMk id="15" creationId="{9043968B-E8A4-965D-B8CA-92C9B0490213}"/>
          </ac:picMkLst>
        </pc:picChg>
        <pc:picChg chg="del">
          <ac:chgData name="Francisco Valentin Ramirez Cuevas" userId="e79bf063-6348-4b44-8f45-581164b14c81" providerId="ADAL" clId="{BF42B584-1F75-4952-8CDB-16FC9BE668C3}" dt="2022-08-06T13:31:57.732" v="1" actId="478"/>
          <ac:picMkLst>
            <pc:docMk/>
            <pc:sldMk cId="2860674138" sldId="256"/>
            <ac:picMk id="16" creationId="{E3CC23CF-7536-E4EB-F55A-A8F8A84BD7D9}"/>
          </ac:picMkLst>
        </pc:picChg>
        <pc:cxnChg chg="del mod">
          <ac:chgData name="Francisco Valentin Ramirez Cuevas" userId="e79bf063-6348-4b44-8f45-581164b14c81" providerId="ADAL" clId="{BF42B584-1F75-4952-8CDB-16FC9BE668C3}" dt="2022-08-06T13:31:57.732" v="1" actId="478"/>
          <ac:cxnSpMkLst>
            <pc:docMk/>
            <pc:sldMk cId="2860674138" sldId="256"/>
            <ac:cxnSpMk id="7" creationId="{A8904CAF-4D63-8695-1D89-85EA825B1608}"/>
          </ac:cxnSpMkLst>
        </pc:cxnChg>
        <pc:cxnChg chg="del mod">
          <ac:chgData name="Francisco Valentin Ramirez Cuevas" userId="e79bf063-6348-4b44-8f45-581164b14c81" providerId="ADAL" clId="{BF42B584-1F75-4952-8CDB-16FC9BE668C3}" dt="2022-08-06T13:31:57.732" v="1" actId="478"/>
          <ac:cxnSpMkLst>
            <pc:docMk/>
            <pc:sldMk cId="2860674138" sldId="256"/>
            <ac:cxnSpMk id="11" creationId="{3082CAF3-0086-DDA3-FAFA-D8A6E2336C7C}"/>
          </ac:cxnSpMkLst>
        </pc:cxnChg>
        <pc:cxnChg chg="del mod">
          <ac:chgData name="Francisco Valentin Ramirez Cuevas" userId="e79bf063-6348-4b44-8f45-581164b14c81" providerId="ADAL" clId="{BF42B584-1F75-4952-8CDB-16FC9BE668C3}" dt="2022-08-06T13:31:57.732" v="1" actId="478"/>
          <ac:cxnSpMkLst>
            <pc:docMk/>
            <pc:sldMk cId="2860674138" sldId="256"/>
            <ac:cxnSpMk id="13" creationId="{F4564006-A072-94F9-9CFA-3FE177DFAC9D}"/>
          </ac:cxnSpMkLst>
        </pc:cxnChg>
        <pc:cxnChg chg="del">
          <ac:chgData name="Francisco Valentin Ramirez Cuevas" userId="e79bf063-6348-4b44-8f45-581164b14c81" providerId="ADAL" clId="{BF42B584-1F75-4952-8CDB-16FC9BE668C3}" dt="2022-08-06T13:31:57.732" v="1" actId="478"/>
          <ac:cxnSpMkLst>
            <pc:docMk/>
            <pc:sldMk cId="2860674138" sldId="256"/>
            <ac:cxnSpMk id="36" creationId="{98F8521B-0F63-DE99-F59D-67D0BE5C983E}"/>
          </ac:cxnSpMkLst>
        </pc:cxnChg>
        <pc:cxnChg chg="del">
          <ac:chgData name="Francisco Valentin Ramirez Cuevas" userId="e79bf063-6348-4b44-8f45-581164b14c81" providerId="ADAL" clId="{BF42B584-1F75-4952-8CDB-16FC9BE668C3}" dt="2022-08-06T13:31:57.732" v="1" actId="478"/>
          <ac:cxnSpMkLst>
            <pc:docMk/>
            <pc:sldMk cId="2860674138" sldId="256"/>
            <ac:cxnSpMk id="44" creationId="{7AD26A38-796F-F4CA-6D78-6DAF866D975F}"/>
          </ac:cxnSpMkLst>
        </pc:cxnChg>
      </pc:sldChg>
      <pc:sldChg chg="addSp delSp modSp new mod">
        <pc:chgData name="Francisco Valentin Ramirez Cuevas" userId="e79bf063-6348-4b44-8f45-581164b14c81" providerId="ADAL" clId="{BF42B584-1F75-4952-8CDB-16FC9BE668C3}" dt="2022-08-08T04:43:58.299" v="16" actId="478"/>
        <pc:sldMkLst>
          <pc:docMk/>
          <pc:sldMk cId="438522008" sldId="257"/>
        </pc:sldMkLst>
        <pc:spChg chg="del">
          <ac:chgData name="Francisco Valentin Ramirez Cuevas" userId="e79bf063-6348-4b44-8f45-581164b14c81" providerId="ADAL" clId="{BF42B584-1F75-4952-8CDB-16FC9BE668C3}" dt="2022-08-06T13:33:02.399" v="8" actId="478"/>
          <ac:spMkLst>
            <pc:docMk/>
            <pc:sldMk cId="438522008" sldId="257"/>
            <ac:spMk id="2" creationId="{BEECDB48-4DD1-94A1-B533-75A78CCEB074}"/>
          </ac:spMkLst>
        </pc:spChg>
        <pc:spChg chg="del">
          <ac:chgData name="Francisco Valentin Ramirez Cuevas" userId="e79bf063-6348-4b44-8f45-581164b14c81" providerId="ADAL" clId="{BF42B584-1F75-4952-8CDB-16FC9BE668C3}" dt="2022-08-06T13:33:02.399" v="8" actId="478"/>
          <ac:spMkLst>
            <pc:docMk/>
            <pc:sldMk cId="438522008" sldId="257"/>
            <ac:spMk id="3" creationId="{5755F6D4-D0F0-A903-D003-2C38DABC29E7}"/>
          </ac:spMkLst>
        </pc:spChg>
        <pc:picChg chg="add del">
          <ac:chgData name="Francisco Valentin Ramirez Cuevas" userId="e79bf063-6348-4b44-8f45-581164b14c81" providerId="ADAL" clId="{BF42B584-1F75-4952-8CDB-16FC9BE668C3}" dt="2022-08-08T04:43:58.299" v="16" actId="478"/>
          <ac:picMkLst>
            <pc:docMk/>
            <pc:sldMk cId="438522008" sldId="257"/>
            <ac:picMk id="3" creationId="{FCEC7515-8CBF-4972-7173-4FA30D693CF8}"/>
          </ac:picMkLst>
        </pc:picChg>
        <pc:picChg chg="add del">
          <ac:chgData name="Francisco Valentin Ramirez Cuevas" userId="e79bf063-6348-4b44-8f45-581164b14c81" providerId="ADAL" clId="{BF42B584-1F75-4952-8CDB-16FC9BE668C3}" dt="2022-08-06T13:33:03.436" v="10" actId="21"/>
          <ac:picMkLst>
            <pc:docMk/>
            <pc:sldMk cId="438522008" sldId="257"/>
            <ac:picMk id="5" creationId="{1B480274-115E-5BB1-4850-ECDA37EEB4BE}"/>
          </ac:picMkLst>
        </pc:picChg>
        <pc:picChg chg="add mod">
          <ac:chgData name="Francisco Valentin Ramirez Cuevas" userId="e79bf063-6348-4b44-8f45-581164b14c81" providerId="ADAL" clId="{BF42B584-1F75-4952-8CDB-16FC9BE668C3}" dt="2022-08-06T13:33:08.603" v="13" actId="1076"/>
          <ac:picMkLst>
            <pc:docMk/>
            <pc:sldMk cId="438522008" sldId="257"/>
            <ac:picMk id="6" creationId="{C9E67B7A-8432-3529-EFC4-CBFD3FFB622C}"/>
          </ac:picMkLst>
        </pc:picChg>
      </pc:sldChg>
      <pc:sldChg chg="del">
        <pc:chgData name="Francisco Valentin Ramirez Cuevas" userId="e79bf063-6348-4b44-8f45-581164b14c81" providerId="ADAL" clId="{BF42B584-1F75-4952-8CDB-16FC9BE668C3}" dt="2022-08-06T13:31:06.945" v="0" actId="47"/>
        <pc:sldMkLst>
          <pc:docMk/>
          <pc:sldMk cId="2135001793" sldId="257"/>
        </pc:sldMkLst>
      </pc:sldChg>
      <pc:sldChg chg="del">
        <pc:chgData name="Francisco Valentin Ramirez Cuevas" userId="e79bf063-6348-4b44-8f45-581164b14c81" providerId="ADAL" clId="{BF42B584-1F75-4952-8CDB-16FC9BE668C3}" dt="2022-08-06T13:31:06.945" v="0" actId="47"/>
        <pc:sldMkLst>
          <pc:docMk/>
          <pc:sldMk cId="2850460113" sldId="258"/>
        </pc:sldMkLst>
      </pc:sldChg>
      <pc:sldChg chg="addSp delSp modSp add mod">
        <pc:chgData name="Francisco Valentin Ramirez Cuevas" userId="e79bf063-6348-4b44-8f45-581164b14c81" providerId="ADAL" clId="{BF42B584-1F75-4952-8CDB-16FC9BE668C3}" dt="2022-08-08T04:50:55.823" v="65" actId="1076"/>
        <pc:sldMkLst>
          <pc:docMk/>
          <pc:sldMk cId="3517987463" sldId="258"/>
        </pc:sldMkLst>
        <pc:spChg chg="add mod">
          <ac:chgData name="Francisco Valentin Ramirez Cuevas" userId="e79bf063-6348-4b44-8f45-581164b14c81" providerId="ADAL" clId="{BF42B584-1F75-4952-8CDB-16FC9BE668C3}" dt="2022-08-08T04:50:31.654" v="57" actId="1038"/>
          <ac:spMkLst>
            <pc:docMk/>
            <pc:sldMk cId="3517987463" sldId="258"/>
            <ac:spMk id="5" creationId="{6DCC9AD6-8328-FA7E-94AB-15EB9ABF67E6}"/>
          </ac:spMkLst>
        </pc:spChg>
        <pc:spChg chg="add mod">
          <ac:chgData name="Francisco Valentin Ramirez Cuevas" userId="e79bf063-6348-4b44-8f45-581164b14c81" providerId="ADAL" clId="{BF42B584-1F75-4952-8CDB-16FC9BE668C3}" dt="2022-08-08T04:50:53.021" v="63" actId="1076"/>
          <ac:spMkLst>
            <pc:docMk/>
            <pc:sldMk cId="3517987463" sldId="258"/>
            <ac:spMk id="7" creationId="{DA757123-6A4F-8721-F0FC-1000A2AD12D2}"/>
          </ac:spMkLst>
        </pc:spChg>
        <pc:picChg chg="add mod">
          <ac:chgData name="Francisco Valentin Ramirez Cuevas" userId="e79bf063-6348-4b44-8f45-581164b14c81" providerId="ADAL" clId="{BF42B584-1F75-4952-8CDB-16FC9BE668C3}" dt="2022-08-08T04:50:55.823" v="65" actId="1076"/>
          <ac:picMkLst>
            <pc:docMk/>
            <pc:sldMk cId="3517987463" sldId="258"/>
            <ac:picMk id="2" creationId="{E47EB808-3F0D-2D4E-7747-F94D175CCADF}"/>
          </ac:picMkLst>
        </pc:picChg>
        <pc:picChg chg="del">
          <ac:chgData name="Francisco Valentin Ramirez Cuevas" userId="e79bf063-6348-4b44-8f45-581164b14c81" providerId="ADAL" clId="{BF42B584-1F75-4952-8CDB-16FC9BE668C3}" dt="2022-08-08T04:44:00.634" v="17" actId="21"/>
          <ac:picMkLst>
            <pc:docMk/>
            <pc:sldMk cId="3517987463" sldId="258"/>
            <ac:picMk id="3" creationId="{FCEC7515-8CBF-4972-7173-4FA30D693CF8}"/>
          </ac:picMkLst>
        </pc:picChg>
        <pc:picChg chg="add del mod">
          <ac:chgData name="Francisco Valentin Ramirez Cuevas" userId="e79bf063-6348-4b44-8f45-581164b14c81" providerId="ADAL" clId="{BF42B584-1F75-4952-8CDB-16FC9BE668C3}" dt="2022-08-08T04:44:02.747" v="20"/>
          <ac:picMkLst>
            <pc:docMk/>
            <pc:sldMk cId="3517987463" sldId="258"/>
            <ac:picMk id="4" creationId="{9FB722B4-1542-2B4D-C224-E37D378DFF58}"/>
          </ac:picMkLst>
        </pc:picChg>
        <pc:picChg chg="del">
          <ac:chgData name="Francisco Valentin Ramirez Cuevas" userId="e79bf063-6348-4b44-8f45-581164b14c81" providerId="ADAL" clId="{BF42B584-1F75-4952-8CDB-16FC9BE668C3}" dt="2022-08-08T04:44:01.837" v="18" actId="478"/>
          <ac:picMkLst>
            <pc:docMk/>
            <pc:sldMk cId="3517987463" sldId="258"/>
            <ac:picMk id="6" creationId="{C9E67B7A-8432-3529-EFC4-CBFD3FFB622C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4BF2EF-5D59-4844-DE60-E7B2CFE094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D722AE-74E2-B00F-42B6-9D972E51E81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086435-17E9-2CAC-6F31-58ACB0B94C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1AE-13F2-45B2-A494-0C0C1CB88371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8EB5C-D9F0-2AA9-5F5D-E7FBF70F4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B4722F-5443-CF21-D6CF-5FE02EE70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F8E-9A76-4804-815E-75EDC5A0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94497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C9539-8113-0293-0B28-0DE6CD3BA5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1383F2-2651-68B8-F16C-C89A0A16F4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205B6-9882-B18D-CD3C-DEBAA7892F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1AE-13F2-45B2-A494-0C0C1CB88371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3A81DA-314C-8704-F4F4-63802E8137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212C93-792D-9CC6-713E-680FAD62D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F8E-9A76-4804-815E-75EDC5A0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4185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1EAF70-FB8E-09DE-38D7-91C8AC00981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FC29C48-7B4F-03E1-69CE-B47890B1A4C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00179F-6E93-461A-E161-7AB9B63CB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1AE-13F2-45B2-A494-0C0C1CB88371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634F54-83FE-E24D-2A08-A476ACB6A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2C2DDA-C4D2-1B86-2D2C-8C9A6F3AF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F8E-9A76-4804-815E-75EDC5A0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81527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C4B09-EB71-4D3E-D3FC-AB834AA7B6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0B0E98-DA20-4B89-8D57-9F9A744561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119AEC-1CFD-06B2-EF0B-806425EE4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1AE-13F2-45B2-A494-0C0C1CB88371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87C0C2-D334-56C0-3D52-0EF371E0F6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459E3-0F23-C910-CCA7-A56169A56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F8E-9A76-4804-815E-75EDC5A0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697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908854-E2B2-F03A-9A36-BBE8A14199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94956B-8946-D67E-D099-575EA957A1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123566-DBF8-7A99-1A66-D489D6F3D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1AE-13F2-45B2-A494-0C0C1CB88371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71FEA-9A47-4586-34C7-00620B30F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D7E7C9-4606-0DC1-F3D5-90AE6E452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F8E-9A76-4804-815E-75EDC5A0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55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60977-B5FB-8A98-CA0F-5D69B6E4BC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F82CD0-67F0-BA38-2199-0F3D81325B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4A78D4-DAB4-3A9F-4D6D-0C5507B415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30FB9-E420-F5E0-0F0E-B1C07C0F9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1AE-13F2-45B2-A494-0C0C1CB88371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B77BBE-7815-D399-24B0-E2585BD3B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9FADFF8-5707-FC9C-DE65-4F1F5A24EF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F8E-9A76-4804-815E-75EDC5A0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6919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C747A-0B1D-E21C-E0F1-5EA2E8579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D56808-33D5-45A3-6E02-E25F16DDE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7EDC93-237C-5568-5FE6-C52099CCA0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06BF49A-D11F-3FAA-8D15-5EEEA3A430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2D20FB5-4B35-EC3D-E0FD-1218E08344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03DF2A-82E6-9F8D-15E3-4763DEB686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1AE-13F2-45B2-A494-0C0C1CB88371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6C7BCD-8003-C0DB-01A0-3B1CFAEC7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B6A249-6FB2-FAC2-B899-D055EAF263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F8E-9A76-4804-815E-75EDC5A0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8843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BEC1D-1775-FF69-66D8-FA2929260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D6229-8653-6690-09F7-4E430AC816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1AE-13F2-45B2-A494-0C0C1CB88371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3AFE04-F658-FFBA-BED1-32D7BAAA0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E2A1AF-BDB9-F123-2824-2AE130055A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F8E-9A76-4804-815E-75EDC5A0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43080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62F93A-08D9-4910-5151-BE9DD79E3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1AE-13F2-45B2-A494-0C0C1CB88371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3747FD-474A-F31F-E796-C5F2FF1B21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BD14F1-286F-B74A-DFFB-8A489EC1D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F8E-9A76-4804-815E-75EDC5A0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5465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63CD2-6134-1A32-6FF9-332E49B0EB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D29979-CA01-6DBF-064D-8042C1654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EA725F0-A3E8-79AD-C6A2-8AD89F13D0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1C0009-0801-1336-CAF1-9239506F57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1AE-13F2-45B2-A494-0C0C1CB88371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7FA67B-A641-B96A-38C3-B734481C7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668BB0-9F8A-B678-A6B7-43D92F46A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F8E-9A76-4804-815E-75EDC5A0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1224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14712-0299-C71E-DCAB-AADEF85AD7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F52BE2E-DFDC-F0BB-A333-634D06DF05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42055F-11E8-314F-C8E7-E45090A8D6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7EF0EAC-84BA-E1DF-67CE-BDAF7F1A9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6EF1AE-13F2-45B2-A494-0C0C1CB88371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3C0976-4C84-E561-E288-F983DED55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88B93B-8CB5-1B7C-7EC1-8D1A9D4AE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1920F8E-9A76-4804-815E-75EDC5A0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34888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6CCA69-B090-6C22-3159-228B5DAC47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36F4D7-4DB7-1F34-00F0-0F90B88C81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04FACA-0712-256C-B4DC-1E7B10FBD85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6EF1AE-13F2-45B2-A494-0C0C1CB88371}" type="datetimeFigureOut">
              <a:rPr lang="en-US" smtClean="0"/>
              <a:t>8/15/2022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2C321C-C235-EDB1-B27F-7CE14AEC6E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273DE-9F86-6484-D39D-A5C6048659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1920F8E-9A76-4804-815E-75EDC5A0FB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81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png"/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139ED17-0AB3-EDD1-C2B4-0B1996BAF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5209" y="371475"/>
            <a:ext cx="3967989" cy="6115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6741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C9E67B7A-8432-3529-EFC4-CBFD3FFB62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085" y="686839"/>
            <a:ext cx="7460183" cy="5772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85220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47EB808-3F0D-2D4E-7747-F94D175CCA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8507" y="150872"/>
            <a:ext cx="8996226" cy="63813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CC9AD6-8328-FA7E-94AB-15EB9ABF67E6}"/>
                  </a:ext>
                </a:extLst>
              </p:cNvPr>
              <p:cNvSpPr txBox="1"/>
              <p:nvPr/>
            </p:nvSpPr>
            <p:spPr>
              <a:xfrm>
                <a:off x="5504688" y="371856"/>
                <a:ext cx="1072281" cy="400110"/>
              </a:xfrm>
              <a:prstGeom prst="rect">
                <a:avLst/>
              </a:prstGeom>
              <a:solidFill>
                <a:srgbClr val="D4EFFD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L" sz="2000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s-CL" sz="2000" i="1">
                        <a:latin typeface="Cambria Math" panose="02040503050406030204" pitchFamily="18" charset="0"/>
                      </a:rPr>
                      <m:t>𝑥</m:t>
                    </m:r>
                    <m:r>
                      <m:rPr>
                        <m:nor/>
                      </m:rPr>
                      <a:rPr lang="en-US" sz="2000" dirty="0"/>
                      <m:t>}</m:t>
                    </m:r>
                    <m:r>
                      <m:rPr>
                        <m:nor/>
                      </m:rPr>
                      <a:rPr lang="es-CL" sz="2000" b="0" i="0" dirty="0" smtClean="0"/>
                      <m:t> = </m:t>
                    </m:r>
                    <m:r>
                      <a:rPr lang="es-CL" sz="200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s-CL" sz="200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6DCC9AD6-8328-FA7E-94AB-15EB9ABF67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4688" y="371856"/>
                <a:ext cx="1072281" cy="400110"/>
              </a:xfrm>
              <a:prstGeom prst="rect">
                <a:avLst/>
              </a:prstGeom>
              <a:blipFill>
                <a:blip r:embed="rId3"/>
                <a:stretch>
                  <a:fillRect l="-2841" t="-7576" r="-4545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757123-6A4F-8721-F0FC-1000A2AD12D2}"/>
                  </a:ext>
                </a:extLst>
              </p:cNvPr>
              <p:cNvSpPr txBox="1"/>
              <p:nvPr/>
            </p:nvSpPr>
            <p:spPr>
              <a:xfrm>
                <a:off x="6064136" y="2444496"/>
                <a:ext cx="512833" cy="400110"/>
              </a:xfrm>
              <a:prstGeom prst="rect">
                <a:avLst/>
              </a:prstGeom>
              <a:solidFill>
                <a:srgbClr val="D4EFFD"/>
              </a:solidFill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s-CL" sz="200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a:rPr lang="es-CL" sz="200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sz="2000" dirty="0"/>
                  <a:t>}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757123-6A4F-8721-F0FC-1000A2AD12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64136" y="2444496"/>
                <a:ext cx="512833" cy="400110"/>
              </a:xfrm>
              <a:prstGeom prst="rect">
                <a:avLst/>
              </a:prstGeom>
              <a:blipFill>
                <a:blip r:embed="rId4"/>
                <a:stretch>
                  <a:fillRect l="-5952" t="-7576" r="-10714" b="-257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179874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Calendar&#10;&#10;Description automatically generated">
            <a:extLst>
              <a:ext uri="{FF2B5EF4-FFF2-40B4-BE49-F238E27FC236}">
                <a16:creationId xmlns:a16="http://schemas.microsoft.com/office/drawing/2014/main" id="{7CE3C2D4-F950-039F-0B76-49C7796275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48840" y="495300"/>
            <a:ext cx="7894320" cy="58674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6F4ABA-A6D0-7A17-EED9-8A861D257AC7}"/>
                  </a:ext>
                </a:extLst>
              </p:cNvPr>
              <p:cNvSpPr txBox="1"/>
              <p:nvPr/>
            </p:nvSpPr>
            <p:spPr>
              <a:xfrm>
                <a:off x="3769407" y="1575954"/>
                <a:ext cx="817853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1,1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E6F4ABA-A6D0-7A17-EED9-8A861D257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407" y="1575954"/>
                <a:ext cx="817853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92265B-02F0-26CD-FBC9-52F0C873893E}"/>
                  </a:ext>
                </a:extLst>
              </p:cNvPr>
              <p:cNvSpPr txBox="1"/>
              <p:nvPr/>
            </p:nvSpPr>
            <p:spPr>
              <a:xfrm>
                <a:off x="4960898" y="1575953"/>
                <a:ext cx="817853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1,2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A92265B-02F0-26CD-FBC9-52F0C87389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0898" y="1575953"/>
                <a:ext cx="817853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DA1C0B-1C7C-07BB-97F8-F6DA987CAFBC}"/>
                  </a:ext>
                </a:extLst>
              </p:cNvPr>
              <p:cNvSpPr txBox="1"/>
              <p:nvPr/>
            </p:nvSpPr>
            <p:spPr>
              <a:xfrm>
                <a:off x="6111260" y="1575953"/>
                <a:ext cx="817853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1,3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7DA1C0B-1C7C-07BB-97F8-F6DA987CAFB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260" y="1575953"/>
                <a:ext cx="817853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3B00A1-F5FE-DF07-3820-4CB28AB1AAB2}"/>
                  </a:ext>
                </a:extLst>
              </p:cNvPr>
              <p:cNvSpPr txBox="1"/>
              <p:nvPr/>
            </p:nvSpPr>
            <p:spPr>
              <a:xfrm>
                <a:off x="3790189" y="2757054"/>
                <a:ext cx="817853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2,1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03B00A1-F5FE-DF07-3820-4CB28AB1AA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89" y="2757054"/>
                <a:ext cx="81785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76E85D-9313-803D-0FF2-2CBB32AB0EC6}"/>
                  </a:ext>
                </a:extLst>
              </p:cNvPr>
              <p:cNvSpPr txBox="1"/>
              <p:nvPr/>
            </p:nvSpPr>
            <p:spPr>
              <a:xfrm>
                <a:off x="4981680" y="2757053"/>
                <a:ext cx="817853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2,2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976E85D-9313-803D-0FF2-2CBB32AB0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680" y="2757053"/>
                <a:ext cx="817853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6F5A27-12F9-6E64-BD9C-161BE6BEAD3A}"/>
                  </a:ext>
                </a:extLst>
              </p:cNvPr>
              <p:cNvSpPr txBox="1"/>
              <p:nvPr/>
            </p:nvSpPr>
            <p:spPr>
              <a:xfrm>
                <a:off x="6132042" y="2757053"/>
                <a:ext cx="817853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2,3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F06F5A27-12F9-6E64-BD9C-161BE6BEAD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042" y="2757053"/>
                <a:ext cx="817853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DAD19E-483B-5DA3-EA43-F08948BB1798}"/>
                  </a:ext>
                </a:extLst>
              </p:cNvPr>
              <p:cNvSpPr txBox="1"/>
              <p:nvPr/>
            </p:nvSpPr>
            <p:spPr>
              <a:xfrm>
                <a:off x="3790189" y="3938154"/>
                <a:ext cx="817853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3,1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2DAD19E-483B-5DA3-EA43-F08948BB17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90189" y="3938154"/>
                <a:ext cx="817853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1F0670-2536-A323-FA25-FDE050A695B6}"/>
                  </a:ext>
                </a:extLst>
              </p:cNvPr>
              <p:cNvSpPr txBox="1"/>
              <p:nvPr/>
            </p:nvSpPr>
            <p:spPr>
              <a:xfrm>
                <a:off x="4981680" y="3938153"/>
                <a:ext cx="817853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3,2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601F0670-2536-A323-FA25-FDE050A695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1680" y="3938153"/>
                <a:ext cx="817853" cy="58477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3ED9B95-7781-3939-194F-56F7608B9766}"/>
                  </a:ext>
                </a:extLst>
              </p:cNvPr>
              <p:cNvSpPr txBox="1"/>
              <p:nvPr/>
            </p:nvSpPr>
            <p:spPr>
              <a:xfrm>
                <a:off x="6132042" y="3938153"/>
                <a:ext cx="817853" cy="58477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CL" sz="3200" b="0" i="1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3,3</m:t>
                      </m:r>
                    </m:oMath>
                  </m:oMathPara>
                </a14:m>
                <a:endParaRPr lang="en-US" sz="3200" dirty="0">
                  <a:solidFill>
                    <a:srgbClr val="0070C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93ED9B95-7781-3939-194F-56F7608B97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32042" y="3938153"/>
                <a:ext cx="817853" cy="584775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Oval 15">
            <a:extLst>
              <a:ext uri="{FF2B5EF4-FFF2-40B4-BE49-F238E27FC236}">
                <a16:creationId xmlns:a16="http://schemas.microsoft.com/office/drawing/2014/main" id="{2CEF4D75-7664-B02C-0A80-180D4994AB3E}"/>
              </a:ext>
            </a:extLst>
          </p:cNvPr>
          <p:cNvSpPr>
            <a:spLocks noChangeAspect="1"/>
          </p:cNvSpPr>
          <p:nvPr/>
        </p:nvSpPr>
        <p:spPr>
          <a:xfrm flipV="1">
            <a:off x="4528059" y="2098383"/>
            <a:ext cx="200660" cy="2006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27140E4-AA9B-6E82-4166-7054A4580760}"/>
              </a:ext>
            </a:extLst>
          </p:cNvPr>
          <p:cNvSpPr>
            <a:spLocks noChangeAspect="1"/>
          </p:cNvSpPr>
          <p:nvPr/>
        </p:nvSpPr>
        <p:spPr>
          <a:xfrm flipV="1">
            <a:off x="5699203" y="2098383"/>
            <a:ext cx="200660" cy="2006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682E232-D2FB-82DB-B847-4A9F3C61A399}"/>
              </a:ext>
            </a:extLst>
          </p:cNvPr>
          <p:cNvSpPr>
            <a:spLocks noChangeAspect="1"/>
          </p:cNvSpPr>
          <p:nvPr/>
        </p:nvSpPr>
        <p:spPr>
          <a:xfrm flipV="1">
            <a:off x="6870347" y="2098381"/>
            <a:ext cx="200660" cy="2006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61FB58D-C966-BAEB-4718-C6A1E96C5C10}"/>
              </a:ext>
            </a:extLst>
          </p:cNvPr>
          <p:cNvSpPr>
            <a:spLocks noChangeAspect="1"/>
          </p:cNvSpPr>
          <p:nvPr/>
        </p:nvSpPr>
        <p:spPr>
          <a:xfrm flipV="1">
            <a:off x="4528059" y="3291083"/>
            <a:ext cx="200660" cy="2006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3FCC4AB-300F-198A-29EE-EEB62DDD529F}"/>
              </a:ext>
            </a:extLst>
          </p:cNvPr>
          <p:cNvSpPr>
            <a:spLocks noChangeAspect="1"/>
          </p:cNvSpPr>
          <p:nvPr/>
        </p:nvSpPr>
        <p:spPr>
          <a:xfrm flipV="1">
            <a:off x="5699203" y="3291083"/>
            <a:ext cx="200660" cy="2006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CBB6B6FE-1EA1-67FD-F45D-62B5005BFC93}"/>
              </a:ext>
            </a:extLst>
          </p:cNvPr>
          <p:cNvSpPr>
            <a:spLocks noChangeAspect="1"/>
          </p:cNvSpPr>
          <p:nvPr/>
        </p:nvSpPr>
        <p:spPr>
          <a:xfrm flipV="1">
            <a:off x="6870347" y="3291081"/>
            <a:ext cx="200660" cy="2006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DA6178CC-B180-FBBD-FDB7-281C0FA2EA2A}"/>
              </a:ext>
            </a:extLst>
          </p:cNvPr>
          <p:cNvSpPr>
            <a:spLocks noChangeAspect="1"/>
          </p:cNvSpPr>
          <p:nvPr/>
        </p:nvSpPr>
        <p:spPr>
          <a:xfrm flipV="1">
            <a:off x="4528059" y="4458630"/>
            <a:ext cx="200660" cy="2006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C688C7F6-7909-514C-FBAD-164E6DD764ED}"/>
              </a:ext>
            </a:extLst>
          </p:cNvPr>
          <p:cNvSpPr>
            <a:spLocks noChangeAspect="1"/>
          </p:cNvSpPr>
          <p:nvPr/>
        </p:nvSpPr>
        <p:spPr>
          <a:xfrm flipV="1">
            <a:off x="5699203" y="4458630"/>
            <a:ext cx="200660" cy="2006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4019E980-5FFC-D0BB-D08C-D85707EC90FD}"/>
              </a:ext>
            </a:extLst>
          </p:cNvPr>
          <p:cNvSpPr>
            <a:spLocks noChangeAspect="1"/>
          </p:cNvSpPr>
          <p:nvPr/>
        </p:nvSpPr>
        <p:spPr>
          <a:xfrm flipV="1">
            <a:off x="6870347" y="4458628"/>
            <a:ext cx="200660" cy="200660"/>
          </a:xfrm>
          <a:prstGeom prst="ellipse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76E7795-F9DF-E463-69C4-CB92AD90EEFF}"/>
              </a:ext>
            </a:extLst>
          </p:cNvPr>
          <p:cNvCxnSpPr>
            <a:cxnSpLocks/>
          </p:cNvCxnSpPr>
          <p:nvPr/>
        </p:nvCxnSpPr>
        <p:spPr>
          <a:xfrm>
            <a:off x="3325091" y="872835"/>
            <a:ext cx="0" cy="1080072"/>
          </a:xfrm>
          <a:prstGeom prst="straightConnector1">
            <a:avLst/>
          </a:prstGeom>
          <a:ln w="349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E27E92-7AFB-0C45-00D0-CFD626E3DAF7}"/>
              </a:ext>
            </a:extLst>
          </p:cNvPr>
          <p:cNvCxnSpPr>
            <a:cxnSpLocks/>
          </p:cNvCxnSpPr>
          <p:nvPr/>
        </p:nvCxnSpPr>
        <p:spPr>
          <a:xfrm>
            <a:off x="3325091" y="872835"/>
            <a:ext cx="987136" cy="0"/>
          </a:xfrm>
          <a:prstGeom prst="straightConnector1">
            <a:avLst/>
          </a:prstGeom>
          <a:ln w="3492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236E08A-A853-E10E-FFE6-70758FB0E3AA}"/>
                  </a:ext>
                </a:extLst>
              </p:cNvPr>
              <p:cNvSpPr txBox="1"/>
              <p:nvPr/>
            </p:nvSpPr>
            <p:spPr>
              <a:xfrm>
                <a:off x="2824590" y="1719690"/>
                <a:ext cx="5138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C236E08A-A853-E10E-FFE6-70758FB0E3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4590" y="1719690"/>
                <a:ext cx="513859" cy="58477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607AF76-75A2-B712-EA41-522637F9202C}"/>
                  </a:ext>
                </a:extLst>
              </p:cNvPr>
              <p:cNvSpPr txBox="1"/>
              <p:nvPr/>
            </p:nvSpPr>
            <p:spPr>
              <a:xfrm>
                <a:off x="4000211" y="288060"/>
                <a:ext cx="5138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3200" dirty="0">
                  <a:solidFill>
                    <a:srgbClr val="FF0000"/>
                  </a:solidFill>
                </a:endParaRPr>
              </a:p>
            </p:txBody>
          </p:sp>
        </mc:Choice>
        <mc:Fallback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607AF76-75A2-B712-EA41-522637F920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0211" y="288060"/>
                <a:ext cx="513859" cy="58477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85894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1189</TotalTime>
  <Words>21</Words>
  <Application>Microsoft Office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Francisco Valentin Ramirez Cuevas</dc:creator>
  <cp:lastModifiedBy>Francisco Valentin Ramirez Cuevas</cp:lastModifiedBy>
  <cp:revision>1</cp:revision>
  <dcterms:created xsi:type="dcterms:W3CDTF">2022-08-03T20:41:07Z</dcterms:created>
  <dcterms:modified xsi:type="dcterms:W3CDTF">2022-08-15T18:54:23Z</dcterms:modified>
</cp:coreProperties>
</file>