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B3B3B3"/>
    <a:srgbClr val="CCCCCC"/>
    <a:srgbClr val="0000F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947198-6EF3-4429-A1DA-73044AA7A7E2}" v="24" dt="2022-08-19T03:05:12.4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Valentin Ramirez Cuevas" userId="e79bf063-6348-4b44-8f45-581164b14c81" providerId="ADAL" clId="{BF42B584-1F75-4952-8CDB-16FC9BE668C3}"/>
    <pc:docChg chg="undo custSel addSld delSld modSld">
      <pc:chgData name="Francisco Valentin Ramirez Cuevas" userId="e79bf063-6348-4b44-8f45-581164b14c81" providerId="ADAL" clId="{BF42B584-1F75-4952-8CDB-16FC9BE668C3}" dt="2022-08-08T04:50:55.823" v="65" actId="1076"/>
      <pc:docMkLst>
        <pc:docMk/>
      </pc:docMkLst>
      <pc:sldChg chg="addSp delSp modSp mod">
        <pc:chgData name="Francisco Valentin Ramirez Cuevas" userId="e79bf063-6348-4b44-8f45-581164b14c81" providerId="ADAL" clId="{BF42B584-1F75-4952-8CDB-16FC9BE668C3}" dt="2022-08-06T13:32:05.185" v="6" actId="1076"/>
        <pc:sldMkLst>
          <pc:docMk/>
          <pc:sldMk cId="2860674138" sldId="256"/>
        </pc:sldMkLst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0" creationId="{4C2B6058-2AAA-355D-0D8D-D6332672C45E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1" creationId="{63F9BAEE-EC4C-B81B-B602-0EC74D782AA4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2" creationId="{E8A434C9-7153-8629-5A69-FAAE2A4FC16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4" creationId="{0D1313DA-9867-4C31-FCFC-6B8E0E8A930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5" creationId="{1035C71C-971D-D4DD-8D31-F32E3DE09D8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0" creationId="{B884CAD6-6E7A-48E8-A143-E7EE57D7DCA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1" creationId="{DFD8EEE2-1B31-9F65-89F5-C56910D0A90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2" creationId="{B01A4289-C92C-6BFC-138C-FC3938A3F24A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3" creationId="{A921A9FB-E1C4-2632-5D6A-7E5B3C3E6DB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4" creationId="{EC8C82A1-22EF-D212-EC2B-9BCC0BAAC1C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5" creationId="{6F1419AD-387D-464E-527E-B575BBEF04E9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5" creationId="{1F047013-518D-B215-2E51-D607B3D5F3C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6" creationId="{D255646C-246E-47AD-F035-72F0FDCB32CF}"/>
          </ac:spMkLst>
        </pc:spChg>
        <pc:picChg chg="add del">
          <ac:chgData name="Francisco Valentin Ramirez Cuevas" userId="e79bf063-6348-4b44-8f45-581164b14c81" providerId="ADAL" clId="{BF42B584-1F75-4952-8CDB-16FC9BE668C3}" dt="2022-08-06T13:32:00.405" v="3" actId="21"/>
          <ac:picMkLst>
            <pc:docMk/>
            <pc:sldMk cId="2860674138" sldId="256"/>
            <ac:picMk id="3" creationId="{A862D128-58A2-429C-DE36-B3F2D248359C}"/>
          </ac:picMkLst>
        </pc:picChg>
        <pc:picChg chg="add mod">
          <ac:chgData name="Francisco Valentin Ramirez Cuevas" userId="e79bf063-6348-4b44-8f45-581164b14c81" providerId="ADAL" clId="{BF42B584-1F75-4952-8CDB-16FC9BE668C3}" dt="2022-08-06T13:32:05.185" v="6" actId="1076"/>
          <ac:picMkLst>
            <pc:docMk/>
            <pc:sldMk cId="2860674138" sldId="256"/>
            <ac:picMk id="4" creationId="{F139ED17-0AB3-EDD1-C2B4-0B1996BAF329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5" creationId="{9043968B-E8A4-965D-B8CA-92C9B0490213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6" creationId="{E3CC23CF-7536-E4EB-F55A-A8F8A84BD7D9}"/>
          </ac:picMkLst>
        </pc:pic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7" creationId="{A8904CAF-4D63-8695-1D89-85EA825B1608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1" creationId="{3082CAF3-0086-DDA3-FAFA-D8A6E2336C7C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3" creationId="{F4564006-A072-94F9-9CFA-3FE177DFAC9D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36" creationId="{98F8521B-0F63-DE99-F59D-67D0BE5C983E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44" creationId="{7AD26A38-796F-F4CA-6D78-6DAF866D975F}"/>
          </ac:cxnSpMkLst>
        </pc:cxnChg>
      </pc:sldChg>
      <pc:sldChg chg="addSp delSp modSp new mod">
        <pc:chgData name="Francisco Valentin Ramirez Cuevas" userId="e79bf063-6348-4b44-8f45-581164b14c81" providerId="ADAL" clId="{BF42B584-1F75-4952-8CDB-16FC9BE668C3}" dt="2022-08-08T04:43:58.299" v="16" actId="478"/>
        <pc:sldMkLst>
          <pc:docMk/>
          <pc:sldMk cId="438522008" sldId="257"/>
        </pc:sldMkLst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2" creationId="{BEECDB48-4DD1-94A1-B533-75A78CCEB074}"/>
          </ac:spMkLst>
        </pc:spChg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3" creationId="{5755F6D4-D0F0-A903-D003-2C38DABC29E7}"/>
          </ac:spMkLst>
        </pc:spChg>
        <pc:picChg chg="add del">
          <ac:chgData name="Francisco Valentin Ramirez Cuevas" userId="e79bf063-6348-4b44-8f45-581164b14c81" providerId="ADAL" clId="{BF42B584-1F75-4952-8CDB-16FC9BE668C3}" dt="2022-08-08T04:43:58.299" v="16" actId="478"/>
          <ac:picMkLst>
            <pc:docMk/>
            <pc:sldMk cId="438522008" sldId="257"/>
            <ac:picMk id="3" creationId="{FCEC7515-8CBF-4972-7173-4FA30D693CF8}"/>
          </ac:picMkLst>
        </pc:picChg>
        <pc:picChg chg="add del">
          <ac:chgData name="Francisco Valentin Ramirez Cuevas" userId="e79bf063-6348-4b44-8f45-581164b14c81" providerId="ADAL" clId="{BF42B584-1F75-4952-8CDB-16FC9BE668C3}" dt="2022-08-06T13:33:03.436" v="10" actId="21"/>
          <ac:picMkLst>
            <pc:docMk/>
            <pc:sldMk cId="438522008" sldId="257"/>
            <ac:picMk id="5" creationId="{1B480274-115E-5BB1-4850-ECDA37EEB4BE}"/>
          </ac:picMkLst>
        </pc:picChg>
        <pc:picChg chg="add mod">
          <ac:chgData name="Francisco Valentin Ramirez Cuevas" userId="e79bf063-6348-4b44-8f45-581164b14c81" providerId="ADAL" clId="{BF42B584-1F75-4952-8CDB-16FC9BE668C3}" dt="2022-08-06T13:33:08.603" v="13" actId="1076"/>
          <ac:picMkLst>
            <pc:docMk/>
            <pc:sldMk cId="438522008" sldId="257"/>
            <ac:picMk id="6" creationId="{C9E67B7A-8432-3529-EFC4-CBFD3FFB622C}"/>
          </ac:picMkLst>
        </pc:picChg>
      </pc:sldChg>
      <pc:sldChg chg="addSp delSp modSp add mod">
        <pc:chgData name="Francisco Valentin Ramirez Cuevas" userId="e79bf063-6348-4b44-8f45-581164b14c81" providerId="ADAL" clId="{BF42B584-1F75-4952-8CDB-16FC9BE668C3}" dt="2022-08-08T04:50:55.823" v="65" actId="1076"/>
        <pc:sldMkLst>
          <pc:docMk/>
          <pc:sldMk cId="3517987463" sldId="258"/>
        </pc:sldMkLst>
        <pc:spChg chg="add mod">
          <ac:chgData name="Francisco Valentin Ramirez Cuevas" userId="e79bf063-6348-4b44-8f45-581164b14c81" providerId="ADAL" clId="{BF42B584-1F75-4952-8CDB-16FC9BE668C3}" dt="2022-08-08T04:50:31.654" v="57" actId="1038"/>
          <ac:spMkLst>
            <pc:docMk/>
            <pc:sldMk cId="3517987463" sldId="258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BF42B584-1F75-4952-8CDB-16FC9BE668C3}" dt="2022-08-08T04:50:53.021" v="63" actId="1076"/>
          <ac:spMkLst>
            <pc:docMk/>
            <pc:sldMk cId="3517987463" sldId="258"/>
            <ac:spMk id="7" creationId="{DA757123-6A4F-8721-F0FC-1000A2AD12D2}"/>
          </ac:spMkLst>
        </pc:spChg>
        <pc:picChg chg="add mod">
          <ac:chgData name="Francisco Valentin Ramirez Cuevas" userId="e79bf063-6348-4b44-8f45-581164b14c81" providerId="ADAL" clId="{BF42B584-1F75-4952-8CDB-16FC9BE668C3}" dt="2022-08-08T04:50:55.823" v="65" actId="1076"/>
          <ac:picMkLst>
            <pc:docMk/>
            <pc:sldMk cId="3517987463" sldId="258"/>
            <ac:picMk id="2" creationId="{E47EB808-3F0D-2D4E-7747-F94D175CCADF}"/>
          </ac:picMkLst>
        </pc:picChg>
        <pc:picChg chg="del">
          <ac:chgData name="Francisco Valentin Ramirez Cuevas" userId="e79bf063-6348-4b44-8f45-581164b14c81" providerId="ADAL" clId="{BF42B584-1F75-4952-8CDB-16FC9BE668C3}" dt="2022-08-08T04:44:00.634" v="17" actId="21"/>
          <ac:picMkLst>
            <pc:docMk/>
            <pc:sldMk cId="3517987463" sldId="258"/>
            <ac:picMk id="3" creationId="{FCEC7515-8CBF-4972-7173-4FA30D693CF8}"/>
          </ac:picMkLst>
        </pc:picChg>
        <pc:picChg chg="add del mod">
          <ac:chgData name="Francisco Valentin Ramirez Cuevas" userId="e79bf063-6348-4b44-8f45-581164b14c81" providerId="ADAL" clId="{BF42B584-1F75-4952-8CDB-16FC9BE668C3}" dt="2022-08-08T04:44:02.747" v="20"/>
          <ac:picMkLst>
            <pc:docMk/>
            <pc:sldMk cId="3517987463" sldId="258"/>
            <ac:picMk id="4" creationId="{9FB722B4-1542-2B4D-C224-E37D378DFF58}"/>
          </ac:picMkLst>
        </pc:picChg>
        <pc:picChg chg="del">
          <ac:chgData name="Francisco Valentin Ramirez Cuevas" userId="e79bf063-6348-4b44-8f45-581164b14c81" providerId="ADAL" clId="{BF42B584-1F75-4952-8CDB-16FC9BE668C3}" dt="2022-08-08T04:44:01.837" v="18" actId="478"/>
          <ac:picMkLst>
            <pc:docMk/>
            <pc:sldMk cId="3517987463" sldId="258"/>
            <ac:picMk id="6" creationId="{C9E67B7A-8432-3529-EFC4-CBFD3FFB622C}"/>
          </ac:picMkLst>
        </pc:picChg>
      </pc:sldChg>
    </pc:docChg>
  </pc:docChgLst>
  <pc:docChgLst>
    <pc:chgData name="Francisco Valentin Ramirez Cuevas" userId="e79bf063-6348-4b44-8f45-581164b14c81" providerId="ADAL" clId="{7812F05B-5A5B-4694-857A-BFD59020F1B1}"/>
    <pc:docChg chg="custSel addSld modSld">
      <pc:chgData name="Francisco Valentin Ramirez Cuevas" userId="e79bf063-6348-4b44-8f45-581164b14c81" providerId="ADAL" clId="{7812F05B-5A5B-4694-857A-BFD59020F1B1}" dt="2022-08-17T20:55:55.583" v="4"/>
      <pc:docMkLst>
        <pc:docMk/>
      </pc:docMkLst>
      <pc:sldChg chg="addSp delSp add">
        <pc:chgData name="Francisco Valentin Ramirez Cuevas" userId="e79bf063-6348-4b44-8f45-581164b14c81" providerId="ADAL" clId="{7812F05B-5A5B-4694-857A-BFD59020F1B1}" dt="2022-08-17T20:55:55.583" v="4"/>
        <pc:sldMkLst>
          <pc:docMk/>
          <pc:sldMk cId="2680790321" sldId="260"/>
        </pc:sldMkLst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8" creationId="{DA92265B-02F0-26CD-FBC9-52F0C87389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9" creationId="{77DA1C0B-1C7C-07BB-97F8-F6DA987CAFBC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0" creationId="{003B00A1-F5FE-DF07-3820-4CB28AB1AAB2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1" creationId="{A976E85D-9313-803D-0FF2-2CBB32AB0EC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2" creationId="{F06F5A27-12F9-6E64-BD9C-161BE6BEAD3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3" creationId="{42DAD19E-483B-5DA3-EA43-F08948BB1798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4" creationId="{601F0670-2536-A323-FA25-FDE050A695B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5" creationId="{93ED9B95-7781-3939-194F-56F7608B9766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6" creationId="{2CEF4D75-7664-B02C-0A80-180D4994AB3E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7" creationId="{F27140E4-AA9B-6E82-4166-7054A458076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8" creationId="{C682E232-D2FB-82DB-B847-4A9F3C61A399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19" creationId="{A61FB58D-C966-BAEB-4718-C6A1E96C5C10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0" creationId="{D3FCC4AB-300F-198A-29EE-EEB62DDD529F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1" creationId="{CBB6B6FE-1EA1-67FD-F45D-62B5005BFC93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2" creationId="{DA6178CC-B180-FBBD-FDB7-281C0FA2EA2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3" creationId="{C688C7F6-7909-514C-FBAD-164E6DD764E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24" creationId="{4019E980-5FFC-D0BB-D08C-D85707EC90FD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1" creationId="{C236E08A-A853-E10E-FFE6-70758FB0E3AA}"/>
          </ac:spMkLst>
        </pc:spChg>
        <pc:spChg chg="del">
          <ac:chgData name="Francisco Valentin Ramirez Cuevas" userId="e79bf063-6348-4b44-8f45-581164b14c81" providerId="ADAL" clId="{7812F05B-5A5B-4694-857A-BFD59020F1B1}" dt="2022-08-17T20:55:37.266" v="1" actId="478"/>
          <ac:spMkLst>
            <pc:docMk/>
            <pc:sldMk cId="2680790321" sldId="260"/>
            <ac:spMk id="32" creationId="{7607AF76-75A2-B712-EA41-522637F9202C}"/>
          </ac:spMkLst>
        </pc:spChg>
        <pc:picChg chg="add del">
          <ac:chgData name="Francisco Valentin Ramirez Cuevas" userId="e79bf063-6348-4b44-8f45-581164b14c81" providerId="ADAL" clId="{7812F05B-5A5B-4694-857A-BFD59020F1B1}" dt="2022-08-17T20:55:54.466" v="3"/>
          <ac:picMkLst>
            <pc:docMk/>
            <pc:sldMk cId="2680790321" sldId="260"/>
            <ac:picMk id="2" creationId="{1FE8708D-059F-4346-BAF5-0DE44A11B636}"/>
          </ac:picMkLst>
        </pc:picChg>
        <pc:picChg chg="del">
          <ac:chgData name="Francisco Valentin Ramirez Cuevas" userId="e79bf063-6348-4b44-8f45-581164b14c81" providerId="ADAL" clId="{7812F05B-5A5B-4694-857A-BFD59020F1B1}" dt="2022-08-17T20:55:37.266" v="1" actId="478"/>
          <ac:picMkLst>
            <pc:docMk/>
            <pc:sldMk cId="2680790321" sldId="260"/>
            <ac:picMk id="4" creationId="{7CE3C2D4-F950-039F-0B76-49C779627518}"/>
          </ac:picMkLst>
        </pc:picChg>
        <pc:picChg chg="add">
          <ac:chgData name="Francisco Valentin Ramirez Cuevas" userId="e79bf063-6348-4b44-8f45-581164b14c81" providerId="ADAL" clId="{7812F05B-5A5B-4694-857A-BFD59020F1B1}" dt="2022-08-17T20:55:55.583" v="4"/>
          <ac:picMkLst>
            <pc:docMk/>
            <pc:sldMk cId="2680790321" sldId="260"/>
            <ac:picMk id="5" creationId="{1B708DD9-5BA0-4D3E-B595-4B94E1013BAE}"/>
          </ac:picMkLst>
        </pc:pic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3" creationId="{F76E7795-F9DF-E463-69C4-CB92AD90EEFF}"/>
          </ac:cxnSpMkLst>
        </pc:cxnChg>
        <pc:cxnChg chg="del">
          <ac:chgData name="Francisco Valentin Ramirez Cuevas" userId="e79bf063-6348-4b44-8f45-581164b14c81" providerId="ADAL" clId="{7812F05B-5A5B-4694-857A-BFD59020F1B1}" dt="2022-08-17T20:55:37.266" v="1" actId="478"/>
          <ac:cxnSpMkLst>
            <pc:docMk/>
            <pc:sldMk cId="2680790321" sldId="260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FE3D5A73-17BE-4D2C-B17E-8C7A1A502177}"/>
    <pc:docChg chg="undo custSel addSld modSld">
      <pc:chgData name="Francisco Valentin Ramirez Cuevas" userId="e79bf063-6348-4b44-8f45-581164b14c81" providerId="ADAL" clId="{FE3D5A73-17BE-4D2C-B17E-8C7A1A502177}" dt="2022-08-15T04:07:09.981" v="75" actId="1076"/>
      <pc:docMkLst>
        <pc:docMk/>
      </pc:docMkLst>
      <pc:sldChg chg="addSp delSp modSp add mod">
        <pc:chgData name="Francisco Valentin Ramirez Cuevas" userId="e79bf063-6348-4b44-8f45-581164b14c81" providerId="ADAL" clId="{FE3D5A73-17BE-4D2C-B17E-8C7A1A502177}" dt="2022-08-15T04:07:09.981" v="75" actId="1076"/>
        <pc:sldMkLst>
          <pc:docMk/>
          <pc:sldMk cId="3485894854" sldId="259"/>
        </pc:sldMkLst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7" creationId="{DA757123-6A4F-8721-F0FC-1000A2AD12D2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8" creationId="{DA92265B-02F0-26CD-FBC9-52F0C873893E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9" creationId="{77DA1C0B-1C7C-07BB-97F8-F6DA987CAFBC}"/>
          </ac:spMkLst>
        </pc:spChg>
        <pc:spChg chg="add mod">
          <ac:chgData name="Francisco Valentin Ramirez Cuevas" userId="e79bf063-6348-4b44-8f45-581164b14c81" providerId="ADAL" clId="{FE3D5A73-17BE-4D2C-B17E-8C7A1A502177}" dt="2022-08-15T04:05:23.582" v="36" actId="20577"/>
          <ac:spMkLst>
            <pc:docMk/>
            <pc:sldMk cId="3485894854" sldId="259"/>
            <ac:spMk id="10" creationId="{003B00A1-F5FE-DF07-3820-4CB28AB1AAB2}"/>
          </ac:spMkLst>
        </pc:spChg>
        <pc:spChg chg="add mod">
          <ac:chgData name="Francisco Valentin Ramirez Cuevas" userId="e79bf063-6348-4b44-8f45-581164b14c81" providerId="ADAL" clId="{FE3D5A73-17BE-4D2C-B17E-8C7A1A502177}" dt="2022-08-15T04:05:26.939" v="37" actId="20577"/>
          <ac:spMkLst>
            <pc:docMk/>
            <pc:sldMk cId="3485894854" sldId="259"/>
            <ac:spMk id="11" creationId="{A976E85D-9313-803D-0FF2-2CBB32AB0EC6}"/>
          </ac:spMkLst>
        </pc:spChg>
        <pc:spChg chg="add mod">
          <ac:chgData name="Francisco Valentin Ramirez Cuevas" userId="e79bf063-6348-4b44-8f45-581164b14c81" providerId="ADAL" clId="{FE3D5A73-17BE-4D2C-B17E-8C7A1A502177}" dt="2022-08-15T04:05:28.746" v="38" actId="20577"/>
          <ac:spMkLst>
            <pc:docMk/>
            <pc:sldMk cId="3485894854" sldId="259"/>
            <ac:spMk id="12" creationId="{F06F5A27-12F9-6E64-BD9C-161BE6BEAD3A}"/>
          </ac:spMkLst>
        </pc:spChg>
        <pc:spChg chg="add mod">
          <ac:chgData name="Francisco Valentin Ramirez Cuevas" userId="e79bf063-6348-4b44-8f45-581164b14c81" providerId="ADAL" clId="{FE3D5A73-17BE-4D2C-B17E-8C7A1A502177}" dt="2022-08-15T04:05:42.642" v="46" actId="20577"/>
          <ac:spMkLst>
            <pc:docMk/>
            <pc:sldMk cId="3485894854" sldId="259"/>
            <ac:spMk id="13" creationId="{42DAD19E-483B-5DA3-EA43-F08948BB1798}"/>
          </ac:spMkLst>
        </pc:spChg>
        <pc:spChg chg="add mod">
          <ac:chgData name="Francisco Valentin Ramirez Cuevas" userId="e79bf063-6348-4b44-8f45-581164b14c81" providerId="ADAL" clId="{FE3D5A73-17BE-4D2C-B17E-8C7A1A502177}" dt="2022-08-15T04:05:45.207" v="47" actId="20577"/>
          <ac:spMkLst>
            <pc:docMk/>
            <pc:sldMk cId="3485894854" sldId="259"/>
            <ac:spMk id="14" creationId="{601F0670-2536-A323-FA25-FDE050A695B6}"/>
          </ac:spMkLst>
        </pc:spChg>
        <pc:spChg chg="add mod">
          <ac:chgData name="Francisco Valentin Ramirez Cuevas" userId="e79bf063-6348-4b44-8f45-581164b14c81" providerId="ADAL" clId="{FE3D5A73-17BE-4D2C-B17E-8C7A1A502177}" dt="2022-08-15T04:05:46.696" v="48" actId="20577"/>
          <ac:spMkLst>
            <pc:docMk/>
            <pc:sldMk cId="3485894854" sldId="259"/>
            <ac:spMk id="15" creationId="{93ED9B95-7781-3939-194F-56F7608B9766}"/>
          </ac:spMkLst>
        </pc:spChg>
        <pc:spChg chg="add mod">
          <ac:chgData name="Francisco Valentin Ramirez Cuevas" userId="e79bf063-6348-4b44-8f45-581164b14c81" providerId="ADAL" clId="{FE3D5A73-17BE-4D2C-B17E-8C7A1A502177}" dt="2022-08-15T04:06:40.951" v="65" actId="1076"/>
          <ac:spMkLst>
            <pc:docMk/>
            <pc:sldMk cId="3485894854" sldId="259"/>
            <ac:spMk id="16" creationId="{2CEF4D75-7664-B02C-0A80-180D4994AB3E}"/>
          </ac:spMkLst>
        </pc:spChg>
        <pc:spChg chg="add mod">
          <ac:chgData name="Francisco Valentin Ramirez Cuevas" userId="e79bf063-6348-4b44-8f45-581164b14c81" providerId="ADAL" clId="{FE3D5A73-17BE-4D2C-B17E-8C7A1A502177}" dt="2022-08-15T04:06:45.758" v="67" actId="1076"/>
          <ac:spMkLst>
            <pc:docMk/>
            <pc:sldMk cId="3485894854" sldId="259"/>
            <ac:spMk id="17" creationId="{F27140E4-AA9B-6E82-4166-7054A4580760}"/>
          </ac:spMkLst>
        </pc:spChg>
        <pc:spChg chg="add mod">
          <ac:chgData name="Francisco Valentin Ramirez Cuevas" userId="e79bf063-6348-4b44-8f45-581164b14c81" providerId="ADAL" clId="{FE3D5A73-17BE-4D2C-B17E-8C7A1A502177}" dt="2022-08-15T04:06:53.599" v="69" actId="1076"/>
          <ac:spMkLst>
            <pc:docMk/>
            <pc:sldMk cId="3485894854" sldId="259"/>
            <ac:spMk id="18" creationId="{C682E232-D2FB-82DB-B847-4A9F3C61A399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19" creationId="{A61FB58D-C966-BAEB-4718-C6A1E96C5C10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0" creationId="{D3FCC4AB-300F-198A-29EE-EEB62DDD529F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1" creationId="{CBB6B6FE-1EA1-67FD-F45D-62B5005BFC93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2" creationId="{DA6178CC-B180-FBBD-FDB7-281C0FA2EA2A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3" creationId="{C688C7F6-7909-514C-FBAD-164E6DD764ED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4" creationId="{4019E980-5FFC-D0BB-D08C-D85707EC90FD}"/>
          </ac:spMkLst>
        </pc:spChg>
        <pc:picChg chg="del">
          <ac:chgData name="Francisco Valentin Ramirez Cuevas" userId="e79bf063-6348-4b44-8f45-581164b14c81" providerId="ADAL" clId="{FE3D5A73-17BE-4D2C-B17E-8C7A1A502177}" dt="2022-08-15T04:04:01.397" v="1" actId="478"/>
          <ac:picMkLst>
            <pc:docMk/>
            <pc:sldMk cId="3485894854" sldId="259"/>
            <ac:picMk id="2" creationId="{E47EB808-3F0D-2D4E-7747-F94D175CCADF}"/>
          </ac:picMkLst>
        </pc:picChg>
        <pc:picChg chg="add mod">
          <ac:chgData name="Francisco Valentin Ramirez Cuevas" userId="e79bf063-6348-4b44-8f45-581164b14c81" providerId="ADAL" clId="{FE3D5A73-17BE-4D2C-B17E-8C7A1A502177}" dt="2022-08-15T04:05:03.182" v="25" actId="1076"/>
          <ac:picMkLst>
            <pc:docMk/>
            <pc:sldMk cId="3485894854" sldId="259"/>
            <ac:picMk id="4" creationId="{7CE3C2D4-F950-039F-0B76-49C779627518}"/>
          </ac:picMkLst>
        </pc:picChg>
      </pc:sldChg>
    </pc:docChg>
  </pc:docChgLst>
  <pc:docChgLst>
    <pc:chgData name="Francisco Valentin Ramirez Cuevas" userId="e79bf063-6348-4b44-8f45-581164b14c81" providerId="ADAL" clId="{BDFFD3DD-7B75-4519-BEDE-C27D41CF9350}"/>
    <pc:docChg chg="undo custSel modSld">
      <pc:chgData name="Francisco Valentin Ramirez Cuevas" userId="e79bf063-6348-4b44-8f45-581164b14c81" providerId="ADAL" clId="{BDFFD3DD-7B75-4519-BEDE-C27D41CF9350}" dt="2022-08-15T18:54:22.340" v="54" actId="1076"/>
      <pc:docMkLst>
        <pc:docMk/>
      </pc:docMkLst>
      <pc:sldChg chg="addSp modSp mod">
        <pc:chgData name="Francisco Valentin Ramirez Cuevas" userId="e79bf063-6348-4b44-8f45-581164b14c81" providerId="ADAL" clId="{BDFFD3DD-7B75-4519-BEDE-C27D41CF9350}" dt="2022-08-15T18:54:22.340" v="54" actId="1076"/>
        <pc:sldMkLst>
          <pc:docMk/>
          <pc:sldMk cId="3485894854" sldId="259"/>
        </pc:sldMkLst>
        <pc:spChg chg="add mod">
          <ac:chgData name="Francisco Valentin Ramirez Cuevas" userId="e79bf063-6348-4b44-8f45-581164b14c81" providerId="ADAL" clId="{BDFFD3DD-7B75-4519-BEDE-C27D41CF9350}" dt="2022-08-15T18:54:22.340" v="54" actId="1076"/>
          <ac:spMkLst>
            <pc:docMk/>
            <pc:sldMk cId="3485894854" sldId="259"/>
            <ac:spMk id="31" creationId="{C236E08A-A853-E10E-FFE6-70758FB0E3AA}"/>
          </ac:spMkLst>
        </pc:spChg>
        <pc:spChg chg="add mod">
          <ac:chgData name="Francisco Valentin Ramirez Cuevas" userId="e79bf063-6348-4b44-8f45-581164b14c81" providerId="ADAL" clId="{BDFFD3DD-7B75-4519-BEDE-C27D41CF9350}" dt="2022-08-15T18:54:06.413" v="51" actId="1076"/>
          <ac:spMkLst>
            <pc:docMk/>
            <pc:sldMk cId="3485894854" sldId="259"/>
            <ac:spMk id="32" creationId="{7607AF76-75A2-B712-EA41-522637F9202C}"/>
          </ac:spMkLst>
        </pc:spChg>
        <pc:picChg chg="mod">
          <ac:chgData name="Francisco Valentin Ramirez Cuevas" userId="e79bf063-6348-4b44-8f45-581164b14c81" providerId="ADAL" clId="{BDFFD3DD-7B75-4519-BEDE-C27D41CF9350}" dt="2022-08-15T18:54:19.526" v="53" actId="1076"/>
          <ac:picMkLst>
            <pc:docMk/>
            <pc:sldMk cId="3485894854" sldId="259"/>
            <ac:picMk id="4" creationId="{7CE3C2D4-F950-039F-0B76-49C779627518}"/>
          </ac:picMkLst>
        </pc:pic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3" creationId="{F76E7795-F9DF-E463-69C4-CB92AD90EEFF}"/>
          </ac:cxnSpMkLst>
        </pc:cxn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93947198-6EF3-4429-A1DA-73044AA7A7E2}"/>
    <pc:docChg chg="undo custSel addSld delSld modSld">
      <pc:chgData name="Francisco Valentin Ramirez Cuevas" userId="e79bf063-6348-4b44-8f45-581164b14c81" providerId="ADAL" clId="{93947198-6EF3-4429-A1DA-73044AA7A7E2}" dt="2022-08-19T03:05:12.400" v="70"/>
      <pc:docMkLst>
        <pc:docMk/>
      </pc:docMkLst>
      <pc:sldChg chg="addSp delSp modSp add del mod">
        <pc:chgData name="Francisco Valentin Ramirez Cuevas" userId="e79bf063-6348-4b44-8f45-581164b14c81" providerId="ADAL" clId="{93947198-6EF3-4429-A1DA-73044AA7A7E2}" dt="2022-08-17T23:09:38.643" v="30" actId="478"/>
        <pc:sldMkLst>
          <pc:docMk/>
          <pc:sldMk cId="2680790321" sldId="260"/>
        </pc:sldMkLst>
        <pc:picChg chg="add mod">
          <ac:chgData name="Francisco Valentin Ramirez Cuevas" userId="e79bf063-6348-4b44-8f45-581164b14c81" providerId="ADAL" clId="{93947198-6EF3-4429-A1DA-73044AA7A7E2}" dt="2022-08-17T22:20:33.599" v="18" actId="1076"/>
          <ac:picMkLst>
            <pc:docMk/>
            <pc:sldMk cId="2680790321" sldId="260"/>
            <ac:picMk id="3" creationId="{598297FF-B6F4-70BD-D201-32277AB05A18}"/>
          </ac:picMkLst>
        </pc:picChg>
        <pc:picChg chg="mod modCrop">
          <ac:chgData name="Francisco Valentin Ramirez Cuevas" userId="e79bf063-6348-4b44-8f45-581164b14c81" providerId="ADAL" clId="{93947198-6EF3-4429-A1DA-73044AA7A7E2}" dt="2022-08-17T22:21:05.928" v="25" actId="1076"/>
          <ac:picMkLst>
            <pc:docMk/>
            <pc:sldMk cId="2680790321" sldId="260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38.643" v="30" actId="478"/>
          <ac:picMkLst>
            <pc:docMk/>
            <pc:sldMk cId="2680790321" sldId="260"/>
            <ac:picMk id="6" creationId="{C9DDDE37-EFFE-AFF2-5ADA-F9A3E4E7754E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8T15:07:50.630" v="57"/>
        <pc:sldMkLst>
          <pc:docMk/>
          <pc:sldMk cId="2083795751" sldId="261"/>
        </pc:sldMkLst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2" creationId="{030827D7-736D-E025-B7CB-F975D0EBAFF9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3" creationId="{598297FF-B6F4-70BD-D201-32277AB05A18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44.824" v="34"/>
          <ac:picMkLst>
            <pc:docMk/>
            <pc:sldMk cId="2083795751" sldId="261"/>
            <ac:picMk id="4" creationId="{3FCB446D-1947-97A3-A3F9-C50059584ECC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9.766" v="39" actId="478"/>
          <ac:picMkLst>
            <pc:docMk/>
            <pc:sldMk cId="2083795751" sldId="261"/>
            <ac:picMk id="5" creationId="{1B708DD9-5BA0-4D3E-B595-4B94E1013BAE}"/>
          </ac:picMkLst>
        </pc:picChg>
        <pc:picChg chg="add del">
          <ac:chgData name="Francisco Valentin Ramirez Cuevas" userId="e79bf063-6348-4b44-8f45-581164b14c81" providerId="ADAL" clId="{93947198-6EF3-4429-A1DA-73044AA7A7E2}" dt="2022-08-17T23:09:48.113" v="37" actId="21"/>
          <ac:picMkLst>
            <pc:docMk/>
            <pc:sldMk cId="2083795751" sldId="261"/>
            <ac:picMk id="6" creationId="{C9DDDE37-EFFE-AFF2-5ADA-F9A3E4E7754E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0.809" v="41"/>
          <ac:picMkLst>
            <pc:docMk/>
            <pc:sldMk cId="2083795751" sldId="261"/>
            <ac:picMk id="7" creationId="{7606F5A4-1F1F-3018-5094-F61EB307ED13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7.230" v="56" actId="21"/>
          <ac:picMkLst>
            <pc:docMk/>
            <pc:sldMk cId="2083795751" sldId="261"/>
            <ac:picMk id="8" creationId="{18EEBDFA-85E2-AA70-0A2C-F46770E74C73}"/>
          </ac:picMkLst>
        </pc:picChg>
        <pc:picChg chg="add del mod">
          <ac:chgData name="Francisco Valentin Ramirez Cuevas" userId="e79bf063-6348-4b44-8f45-581164b14c81" providerId="ADAL" clId="{93947198-6EF3-4429-A1DA-73044AA7A7E2}" dt="2022-08-17T23:09:56.557" v="44" actId="478"/>
          <ac:picMkLst>
            <pc:docMk/>
            <pc:sldMk cId="2083795751" sldId="261"/>
            <ac:picMk id="9" creationId="{681F2D80-4E5A-4221-8B1C-B29857AC148A}"/>
          </ac:picMkLst>
        </pc:picChg>
        <pc:picChg chg="add del">
          <ac:chgData name="Francisco Valentin Ramirez Cuevas" userId="e79bf063-6348-4b44-8f45-581164b14c81" providerId="ADAL" clId="{93947198-6EF3-4429-A1DA-73044AA7A7E2}" dt="2022-08-18T15:07:45.733" v="55" actId="21"/>
          <ac:picMkLst>
            <pc:docMk/>
            <pc:sldMk cId="2083795751" sldId="261"/>
            <ac:picMk id="11" creationId="{4803E185-12E0-EF3C-C241-C4071E51C513}"/>
          </ac:picMkLst>
        </pc:picChg>
        <pc:picChg chg="add">
          <ac:chgData name="Francisco Valentin Ramirez Cuevas" userId="e79bf063-6348-4b44-8f45-581164b14c81" providerId="ADAL" clId="{93947198-6EF3-4429-A1DA-73044AA7A7E2}" dt="2022-08-18T15:07:50.630" v="57"/>
          <ac:picMkLst>
            <pc:docMk/>
            <pc:sldMk cId="2083795751" sldId="261"/>
            <ac:picMk id="12" creationId="{FFB332BD-EB41-17E3-3DED-AE61C3E4C97B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03.924" v="65" actId="478"/>
        <pc:sldMkLst>
          <pc:docMk/>
          <pc:sldMk cId="2617182040" sldId="262"/>
        </pc:sldMkLst>
        <pc:picChg chg="add del">
          <ac:chgData name="Francisco Valentin Ramirez Cuevas" userId="e79bf063-6348-4b44-8f45-581164b14c81" providerId="ADAL" clId="{93947198-6EF3-4429-A1DA-73044AA7A7E2}" dt="2022-08-18T15:07:42.907" v="51"/>
          <ac:picMkLst>
            <pc:docMk/>
            <pc:sldMk cId="2617182040" sldId="262"/>
            <ac:picMk id="2" creationId="{FD1BCAD7-D59D-9B89-C357-CB31F9BF9F23}"/>
          </ac:picMkLst>
        </pc:picChg>
        <pc:picChg chg="add mod">
          <ac:chgData name="Francisco Valentin Ramirez Cuevas" userId="e79bf063-6348-4b44-8f45-581164b14c81" providerId="ADAL" clId="{93947198-6EF3-4429-A1DA-73044AA7A7E2}" dt="2022-08-18T15:08:07.257" v="62" actId="1076"/>
          <ac:picMkLst>
            <pc:docMk/>
            <pc:sldMk cId="2617182040" sldId="262"/>
            <ac:picMk id="3" creationId="{281680B0-07AB-6BE9-6661-D7464BE5B607}"/>
          </ac:picMkLst>
        </pc:picChg>
        <pc:picChg chg="add del">
          <ac:chgData name="Francisco Valentin Ramirez Cuevas" userId="e79bf063-6348-4b44-8f45-581164b14c81" providerId="ADAL" clId="{93947198-6EF3-4429-A1DA-73044AA7A7E2}" dt="2022-08-19T03:05:03.924" v="65" actId="478"/>
          <ac:picMkLst>
            <pc:docMk/>
            <pc:sldMk cId="2617182040" sldId="262"/>
            <ac:picMk id="5" creationId="{5AA94ECA-7654-DEFE-C1D6-71052313A281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1.241" v="59" actId="478"/>
          <ac:picMkLst>
            <pc:docMk/>
            <pc:sldMk cId="2617182040" sldId="262"/>
            <ac:picMk id="8" creationId="{18EEBDFA-85E2-AA70-0A2C-F46770E74C73}"/>
          </ac:picMkLst>
        </pc:picChg>
        <pc:picChg chg="add del">
          <ac:chgData name="Francisco Valentin Ramirez Cuevas" userId="e79bf063-6348-4b44-8f45-581164b14c81" providerId="ADAL" clId="{93947198-6EF3-4429-A1DA-73044AA7A7E2}" dt="2022-08-18T15:08:00.034" v="58" actId="21"/>
          <ac:picMkLst>
            <pc:docMk/>
            <pc:sldMk cId="2617182040" sldId="262"/>
            <ac:picMk id="11" creationId="{4803E185-12E0-EF3C-C241-C4071E51C513}"/>
          </ac:picMkLst>
        </pc:picChg>
      </pc:sldChg>
      <pc:sldChg chg="addSp delSp modSp add mod">
        <pc:chgData name="Francisco Valentin Ramirez Cuevas" userId="e79bf063-6348-4b44-8f45-581164b14c81" providerId="ADAL" clId="{93947198-6EF3-4429-A1DA-73044AA7A7E2}" dt="2022-08-19T03:05:12.400" v="70"/>
        <pc:sldMkLst>
          <pc:docMk/>
          <pc:sldMk cId="3746970517" sldId="263"/>
        </pc:sldMkLst>
        <pc:picChg chg="add del mod">
          <ac:chgData name="Francisco Valentin Ramirez Cuevas" userId="e79bf063-6348-4b44-8f45-581164b14c81" providerId="ADAL" clId="{93947198-6EF3-4429-A1DA-73044AA7A7E2}" dt="2022-08-19T03:05:10.755" v="69" actId="21"/>
          <ac:picMkLst>
            <pc:docMk/>
            <pc:sldMk cId="3746970517" sldId="263"/>
            <ac:picMk id="2" creationId="{1BBB1B79-129F-749F-6E6B-3C91830DEBC3}"/>
          </ac:picMkLst>
        </pc:picChg>
        <pc:picChg chg="del">
          <ac:chgData name="Francisco Valentin Ramirez Cuevas" userId="e79bf063-6348-4b44-8f45-581164b14c81" providerId="ADAL" clId="{93947198-6EF3-4429-A1DA-73044AA7A7E2}" dt="2022-08-19T03:05:07.693" v="67" actId="478"/>
          <ac:picMkLst>
            <pc:docMk/>
            <pc:sldMk cId="3746970517" sldId="263"/>
            <ac:picMk id="3" creationId="{281680B0-07AB-6BE9-6661-D7464BE5B607}"/>
          </ac:picMkLst>
        </pc:picChg>
        <pc:picChg chg="add">
          <ac:chgData name="Francisco Valentin Ramirez Cuevas" userId="e79bf063-6348-4b44-8f45-581164b14c81" providerId="ADAL" clId="{93947198-6EF3-4429-A1DA-73044AA7A7E2}" dt="2022-08-19T03:05:12.400" v="70"/>
          <ac:picMkLst>
            <pc:docMk/>
            <pc:sldMk cId="3746970517" sldId="263"/>
            <ac:picMk id="4" creationId="{981F4EED-4FEF-BD1F-E967-7EB2836B4D00}"/>
          </ac:picMkLst>
        </pc:picChg>
        <pc:picChg chg="del">
          <ac:chgData name="Francisco Valentin Ramirez Cuevas" userId="e79bf063-6348-4b44-8f45-581164b14c81" providerId="ADAL" clId="{93947198-6EF3-4429-A1DA-73044AA7A7E2}" dt="2022-08-19T03:05:05.828" v="66" actId="21"/>
          <ac:picMkLst>
            <pc:docMk/>
            <pc:sldMk cId="3746970517" sldId="263"/>
            <ac:picMk id="5" creationId="{5AA94ECA-7654-DEFE-C1D6-71052313A281}"/>
          </ac:picMkLst>
        </pc:picChg>
      </pc:sldChg>
    </pc:docChg>
  </pc:docChgLst>
  <pc:docChgLst>
    <pc:chgData name="Francisco Valentin Ramirez Cuevas" userId="e79bf063-6348-4b44-8f45-581164b14c81" providerId="ADAL" clId="{46DD198B-7C17-4B5B-89DB-5F5013891DF2}"/>
    <pc:docChg chg="undo redo custSel addSld modSld">
      <pc:chgData name="Francisco Valentin Ramirez Cuevas" userId="e79bf063-6348-4b44-8f45-581164b14c81" providerId="ADAL" clId="{46DD198B-7C17-4B5B-89DB-5F5013891DF2}" dt="2022-08-04T16:16:16.439" v="495" actId="1036"/>
      <pc:docMkLst>
        <pc:docMk/>
      </pc:docMkLst>
      <pc:sldChg chg="addSp modSp mod">
        <pc:chgData name="Francisco Valentin Ramirez Cuevas" userId="e79bf063-6348-4b44-8f45-581164b14c81" providerId="ADAL" clId="{46DD198B-7C17-4B5B-89DB-5F5013891DF2}" dt="2022-08-04T16:16:16.439" v="495" actId="1036"/>
        <pc:sldMkLst>
          <pc:docMk/>
          <pc:sldMk cId="2860674138" sldId="256"/>
        </pc:sldMkLst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0" creationId="{4C2B6058-2AAA-355D-0D8D-D6332672C45E}"/>
          </ac:spMkLst>
        </pc:spChg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1" creationId="{63F9BAEE-EC4C-B81B-B602-0EC74D782AA4}"/>
          </ac:spMkLst>
        </pc:spChg>
        <pc:spChg chg="mod">
          <ac:chgData name="Francisco Valentin Ramirez Cuevas" userId="e79bf063-6348-4b44-8f45-581164b14c81" providerId="ADAL" clId="{46DD198B-7C17-4B5B-89DB-5F5013891DF2}" dt="2022-08-04T16:15:39.396" v="475" actId="14100"/>
          <ac:spMkLst>
            <pc:docMk/>
            <pc:sldMk cId="2860674138" sldId="256"/>
            <ac:spMk id="22" creationId="{E8A434C9-7153-8629-5A69-FAAE2A4FC163}"/>
          </ac:spMkLst>
        </pc:spChg>
        <pc:spChg chg="mod">
          <ac:chgData name="Francisco Valentin Ramirez Cuevas" userId="e79bf063-6348-4b44-8f45-581164b14c81" providerId="ADAL" clId="{46DD198B-7C17-4B5B-89DB-5F5013891DF2}" dt="2022-08-04T16:15:49.542" v="485" actId="1036"/>
          <ac:spMkLst>
            <pc:docMk/>
            <pc:sldMk cId="2860674138" sldId="256"/>
            <ac:spMk id="24" creationId="{0D1313DA-9867-4C31-FCFC-6B8E0E8A9307}"/>
          </ac:spMkLst>
        </pc:spChg>
        <pc:spChg chg="mod">
          <ac:chgData name="Francisco Valentin Ramirez Cuevas" userId="e79bf063-6348-4b44-8f45-581164b14c81" providerId="ADAL" clId="{46DD198B-7C17-4B5B-89DB-5F5013891DF2}" dt="2022-08-04T16:15:55.725" v="486" actId="14100"/>
          <ac:spMkLst>
            <pc:docMk/>
            <pc:sldMk cId="2860674138" sldId="256"/>
            <ac:spMk id="25" creationId="{1035C71C-971D-D4DD-8D31-F32E3DE09D8B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0" creationId="{B884CAD6-6E7A-48E8-A143-E7EE57D7DCA7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1" creationId="{DFD8EEE2-1B31-9F65-89F5-C56910D0A903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2" creationId="{B01A4289-C92C-6BFC-138C-FC3938A3F24A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3" creationId="{A921A9FB-E1C4-2632-5D6A-7E5B3C3E6DB0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4" creationId="{EC8C82A1-22EF-D212-EC2B-9BCC0BAAC1CB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5" creationId="{6F1419AD-387D-464E-527E-B575BBEF04E9}"/>
          </ac:spMkLst>
        </pc:spChg>
        <pc:spChg chg="add mod">
          <ac:chgData name="Francisco Valentin Ramirez Cuevas" userId="e79bf063-6348-4b44-8f45-581164b14c81" providerId="ADAL" clId="{46DD198B-7C17-4B5B-89DB-5F5013891DF2}" dt="2022-08-04T16:16:09.133" v="488" actId="404"/>
          <ac:spMkLst>
            <pc:docMk/>
            <pc:sldMk cId="2860674138" sldId="256"/>
            <ac:spMk id="45" creationId="{1F047013-518D-B215-2E51-D607B3D5F3C0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46" creationId="{D255646C-246E-47AD-F035-72F0FDCB32CF}"/>
          </ac:spMkLst>
        </pc:sp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5" creationId="{9043968B-E8A4-965D-B8CA-92C9B0490213}"/>
          </ac:picMkLst>
        </pc:pic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6" creationId="{E3CC23CF-7536-E4EB-F55A-A8F8A84BD7D9}"/>
          </ac:picMkLst>
        </pc:picChg>
        <pc:cxnChg chg="mod">
          <ac:chgData name="Francisco Valentin Ramirez Cuevas" userId="e79bf063-6348-4b44-8f45-581164b14c81" providerId="ADAL" clId="{46DD198B-7C17-4B5B-89DB-5F5013891DF2}" dt="2022-08-04T16:15:39.396" v="475" actId="14100"/>
          <ac:cxnSpMkLst>
            <pc:docMk/>
            <pc:sldMk cId="2860674138" sldId="256"/>
            <ac:cxnSpMk id="7" creationId="{A8904CAF-4D63-8695-1D89-85EA825B1608}"/>
          </ac:cxnSpMkLst>
        </pc:cxnChg>
        <pc:cxnChg chg="mod">
          <ac:chgData name="Francisco Valentin Ramirez Cuevas" userId="e79bf063-6348-4b44-8f45-581164b14c81" providerId="ADAL" clId="{46DD198B-7C17-4B5B-89DB-5F5013891DF2}" dt="2022-08-04T16:15:55.725" v="486" actId="14100"/>
          <ac:cxnSpMkLst>
            <pc:docMk/>
            <pc:sldMk cId="2860674138" sldId="256"/>
            <ac:cxnSpMk id="11" creationId="{3082CAF3-0086-DDA3-FAFA-D8A6E2336C7C}"/>
          </ac:cxnSpMkLst>
        </pc:cxnChg>
        <pc:cxnChg chg="mod">
          <ac:chgData name="Francisco Valentin Ramirez Cuevas" userId="e79bf063-6348-4b44-8f45-581164b14c81" providerId="ADAL" clId="{46DD198B-7C17-4B5B-89DB-5F5013891DF2}" dt="2022-08-04T16:15:49.542" v="485" actId="1036"/>
          <ac:cxnSpMkLst>
            <pc:docMk/>
            <pc:sldMk cId="2860674138" sldId="256"/>
            <ac:cxnSpMk id="13" creationId="{F4564006-A072-94F9-9CFA-3FE177DFAC9D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36" creationId="{98F8521B-0F63-DE99-F59D-67D0BE5C983E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44" creationId="{7AD26A38-796F-F4CA-6D78-6DAF866D975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F2EF-5D59-4844-DE60-E7B2CFE0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22AE-74E2-B00F-42B6-9D972E51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6435-17E9-2CAC-6F31-58ACB0B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EB5C-D9F0-2AA9-5F5D-E7FBF70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22F-5443-CF21-D6CF-5FE02EE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539-8113-0293-0B28-0DE6CD3B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383F2-2651-68B8-F16C-C89A0A16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05B6-9882-B18D-CD3C-DEBAA78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81DA-314C-8704-F4F4-63802E8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2C93-792D-9CC6-713E-680FAD62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AF70-FB8E-09DE-38D7-91C8AC0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9C48-7B4F-03E1-69CE-B47890B1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179F-6E93-461A-E161-7AB9B6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4F54-83FE-E24D-2A08-A476ACB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DA-C4D2-1B86-2D2C-8C9A6F3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B09-EB71-4D3E-D3FC-AB834A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0E98-DA20-4B89-8D57-9F9A7445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AEC-1CFD-06B2-EF0B-806425EE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C0C2-D334-56C0-3D52-0EF371E0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59E3-0F23-C910-CCA7-A56169A5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854-E2B2-F03A-9A36-BBE8A141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956B-8946-D67E-D099-575EA95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566-DBF8-7A99-1A66-D489D6F3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FEA-9A47-4586-34C7-00620B3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E7C9-4606-0DC1-F3D5-90AE6E4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977-B5FB-8A98-CA0F-5D69B6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CD0-67F0-BA38-2199-0F3D8132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78D4-DAB4-3A9F-4D6D-0C5507B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0FB9-E420-F5E0-0F0E-B1C07C0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7BBE-7815-D399-24B0-E2585BD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DFF8-5707-FC9C-DE65-4F1F5A2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47A-0B1D-E21C-E0F1-5EA2E857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6808-33D5-45A3-6E02-E25F16DD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DC93-237C-5568-5FE6-C52099CC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49A-D11F-3FAA-8D15-5EEEA3A4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20FB5-4B35-EC3D-E0FD-1218E08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DF2A-82E6-9F8D-15E3-4763DEB6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7BCD-8003-C0DB-01A0-3B1CFAE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6A249-6FB2-FAC2-B899-D055EAF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C1D-1775-FF69-66D8-FA29292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229-8653-6690-09F7-4E430AC8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FE04-F658-FFBA-BED1-32D7BAA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A1AF-BDB9-F123-2824-2AE1300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F93A-08D9-4910-5151-BE9DD79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47FD-474A-F31F-E796-C5F2FF1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D14F1-286F-B74A-DFFB-8A489EC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CD2-6134-1A32-6FF9-332E49B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79-CA01-6DBF-064D-8042C165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25F0-A3E8-79AD-C6A2-8AD89F13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0009-0801-1336-CAF1-9239506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67B-A641-B96A-38C3-B734481C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BB0-9F8A-B678-A6B7-43D92F4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4712-0299-C71E-DCAB-AADEF85A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BE2E-DFDC-F0BB-A333-634D06DF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055F-11E8-314F-C8E7-E45090A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0EAC-84BA-E1DF-67CE-BDAF7F1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0976-4C84-E561-E288-F983DED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93B-8CB5-1B7C-7EC1-8D1A9D4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CA69-B090-6C22-3159-228B5DA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F4D7-4DB7-1F34-00F0-0F90B88C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FACA-0712-256C-B4DC-1E7B10FB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F1AE-13F2-45B2-A494-0C0C1CB88371}" type="datetimeFigureOut">
              <a:rPr lang="en-US" smtClean="0"/>
              <a:t>8/17/2022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21C-C235-EDB1-B27F-7CE14AEC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73DE-9F86-6484-D39D-A5C604865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9ED17-0AB3-EDD1-C2B4-0B1996B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09" y="371475"/>
            <a:ext cx="396798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67B7A-8432-3529-EFC4-CBFD3FFB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5" y="686839"/>
            <a:ext cx="746018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EB808-3F0D-2D4E-7747-F94D175C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150872"/>
            <a:ext cx="8996226" cy="638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/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000" dirty="0"/>
                      <m:t>}</m:t>
                    </m:r>
                    <m:r>
                      <m:rPr>
                        <m:nor/>
                      </m:rPr>
                      <a:rPr lang="es-CL" sz="2000" b="0" i="0" dirty="0" smtClean="0"/>
                      <m:t> = 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blipFill>
                <a:blip r:embed="rId3"/>
                <a:stretch>
                  <a:fillRect l="-2841"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/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blipFill>
                <a:blip r:embed="rId4"/>
                <a:stretch>
                  <a:fillRect l="-5952" t="-7576" r="-107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CE3C2D4-F950-039F-0B76-49C77962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95300"/>
            <a:ext cx="7894320" cy="586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/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/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/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/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/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/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/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/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/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CEF4D75-7664-B02C-0A80-180D4994AB3E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7140E4-AA9B-6E82-4166-7054A4580760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2E232-D2FB-82DB-B847-4A9F3C61A399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20983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FB58D-C966-BAEB-4718-C6A1E96C5C10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FCC4AB-300F-198A-29EE-EEB62DDD529F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B6B6FE-1EA1-67FD-F45D-62B5005BFC93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32910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178CC-B180-FBBD-FDB7-281C0FA2EA2A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8C7F6-7909-514C-FBAD-164E6DD764ED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19E980-5FFC-D0BB-D08C-D85707EC90FD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4458628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6E7795-F9DF-E463-69C4-CB92AD90EEFF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0" cy="1080072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27E92-7AFB-0C45-00D0-CFD626E3DAF7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987136" cy="0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/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/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9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708DD9-5BA0-4D3E-B595-4B94E1013B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2" t="5828" r="2831" b="4786"/>
          <a:stretch/>
        </p:blipFill>
        <p:spPr>
          <a:xfrm>
            <a:off x="5444835" y="1124295"/>
            <a:ext cx="6660489" cy="4029595"/>
          </a:xfrm>
          <a:prstGeom prst="rect">
            <a:avLst/>
          </a:prstGeom>
        </p:spPr>
      </p:pic>
      <p:pic>
        <p:nvPicPr>
          <p:cNvPr id="3" name="Picture 2" descr="A picture containing indoor&#10;&#10;Description automatically generated">
            <a:extLst>
              <a:ext uri="{FF2B5EF4-FFF2-40B4-BE49-F238E27FC236}">
                <a16:creationId xmlns:a16="http://schemas.microsoft.com/office/drawing/2014/main" id="{598297FF-B6F4-70BD-D201-32277AB05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70" y="1124296"/>
            <a:ext cx="4721928" cy="402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790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B332BD-EB41-17E3-3DED-AE61C3E4C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752" y="0"/>
            <a:ext cx="93024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95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1680B0-07AB-6BE9-6661-D7464BE5B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731" y="597477"/>
            <a:ext cx="7631269" cy="566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82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1F4EED-4FEF-BD1F-E967-7EB2836B4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343" y="0"/>
            <a:ext cx="74493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97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21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Valentin Ramirez Cuevas</dc:creator>
  <cp:lastModifiedBy>Francisco Valentin Ramirez Cuevas</cp:lastModifiedBy>
  <cp:revision>2</cp:revision>
  <dcterms:created xsi:type="dcterms:W3CDTF">2022-08-03T20:41:07Z</dcterms:created>
  <dcterms:modified xsi:type="dcterms:W3CDTF">2022-08-19T03:05:16Z</dcterms:modified>
</cp:coreProperties>
</file>