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  <p:sldId id="256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See Mips Run 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2800"/>
              <a:t>第</a:t>
            </a:r>
            <a:r>
              <a:rPr lang="" altLang="en-US" sz="2800"/>
              <a:t>二</a:t>
            </a:r>
            <a:r>
              <a:rPr lang="en-US" altLang="en-US" sz="2800"/>
              <a:t>章</a:t>
            </a:r>
            <a:endParaRPr lang="en-US" altLang="en-US"/>
          </a:p>
          <a:p>
            <a:r>
              <a:rPr lang="en-US" altLang="en-US"/>
              <a:t>报告人：黄科乐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目标文件及其在存储映像中的布局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包含堆和栈在内的实际的程序布局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这一章主要是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 sz="8000"/>
              <a:t>谢谢！</a:t>
            </a:r>
            <a:endParaRPr lang="" altLang="en-US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一个简单的例子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5890" y="1691005"/>
            <a:ext cx="275145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30" y="1690370"/>
            <a:ext cx="322834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144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#include</a:t>
            </a:r>
            <a:endParaRPr lang="" altLang="en-US"/>
          </a:p>
          <a:p>
            <a:r>
              <a:rPr lang="" altLang="en-US"/>
              <a:t>宏</a:t>
            </a:r>
            <a:endParaRPr lang="" altLang="en-US"/>
          </a:p>
          <a:p>
            <a:r>
              <a:rPr lang="" altLang="en-US"/>
              <a:t>LEAF</a:t>
            </a:r>
            <a:endParaRPr lang="" altLang="en-US"/>
          </a:p>
          <a:p>
            <a:r>
              <a:rPr lang="" altLang="en-US"/>
              <a:t>END</a:t>
            </a:r>
            <a:endParaRPr lang="" altLang="en-US"/>
          </a:p>
          <a:p>
            <a:r>
              <a:rPr lang="" altLang="en-US"/>
              <a:t>.set</a:t>
            </a:r>
            <a:endParaRPr lang="" altLang="en-US"/>
          </a:p>
          <a:p>
            <a:r>
              <a:rPr lang="" altLang="en-US"/>
              <a:t>标号：1</a:t>
            </a:r>
            <a:endParaRPr lang="" altLang="en-US"/>
          </a:p>
          <a:p>
            <a:r>
              <a:rPr lang="" altLang="en-US"/>
              <a:t>指令</a:t>
            </a:r>
            <a:endParaRPr lang="" altLang="en-US"/>
          </a:p>
          <a:p>
            <a:r>
              <a:rPr lang="" altLang="en-US"/>
              <a:t>.set noreorder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680" y="2392045"/>
            <a:ext cx="371411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语法概要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布局，定界符和标识符</a:t>
            </a:r>
            <a:endParaRPr lang="" altLang="en-US"/>
          </a:p>
          <a:p>
            <a:r>
              <a:rPr lang="" altLang="en-US"/>
              <a:t>以行为单位</a:t>
            </a:r>
            <a:endParaRPr lang="" altLang="en-US"/>
          </a:p>
          <a:p>
            <a:r>
              <a:rPr lang="" altLang="en-US"/>
              <a:t>#注释</a:t>
            </a:r>
            <a:endParaRPr lang="" altLang="en-US"/>
          </a:p>
          <a:p>
            <a:r>
              <a:rPr lang="" altLang="en-US"/>
              <a:t>标号和变量</a:t>
            </a:r>
            <a:endParaRPr lang="" altLang="en-US"/>
          </a:p>
          <a:p>
            <a:r>
              <a:rPr lang="" altLang="en-US"/>
              <a:t>常规的文本标号在文件中必须唯一，但是同一个数字标号可以在代码中重复利用多次，1f指向下一个，1b指向上一个</a:t>
            </a:r>
            <a:endParaRPr lang="" altLang="en-US"/>
          </a:p>
          <a:p>
            <a:r>
              <a:rPr lang="" altLang="en-US"/>
              <a:t>用习惯MIPS寄存器命令</a:t>
            </a:r>
            <a:endParaRPr lang="" altLang="en-US"/>
          </a:p>
          <a:p>
            <a:r>
              <a:rPr lang="" altLang="en-US"/>
              <a:t>对应指针   字符和常数的运用方式与c相同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指令的一般规则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计算指令</a:t>
            </a:r>
            <a:endParaRPr lang="" altLang="en-US"/>
          </a:p>
          <a:p>
            <a:r>
              <a:rPr lang="" altLang="en-US"/>
              <a:t>带立即数的运算指令</a:t>
            </a:r>
            <a:endParaRPr lang="" altLang="en-US"/>
          </a:p>
          <a:p>
            <a:r>
              <a:rPr lang="" altLang="en-US"/>
              <a:t>关于32/64位指令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寻址模式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Direct</a:t>
            </a:r>
            <a:endParaRPr lang="" altLang="en-US"/>
          </a:p>
          <a:p>
            <a:r>
              <a:rPr lang="" altLang="en-US"/>
              <a:t>Direct + index</a:t>
            </a:r>
            <a:endParaRPr lang="" altLang="en-US"/>
          </a:p>
          <a:p>
            <a:r>
              <a:rPr lang="" altLang="en-US"/>
              <a:t>Constant</a:t>
            </a:r>
            <a:endParaRPr lang="" altLang="en-US"/>
          </a:p>
          <a:p>
            <a:r>
              <a:rPr lang="" altLang="en-US"/>
              <a:t>Register indirect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相对于GP的寻址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2740" y="1825625"/>
            <a:ext cx="39058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Presentation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宋体</vt:lpstr>
      <vt:lpstr>Arial Unicode MS</vt:lpstr>
      <vt:lpstr>Calibri Light</vt:lpstr>
      <vt:lpstr>Calibri</vt:lpstr>
      <vt:lpstr>微软雅黑</vt:lpstr>
      <vt:lpstr>FZHei-B01</vt:lpstr>
      <vt:lpstr>FZShuSong-Z01</vt:lpstr>
      <vt:lpstr>Webdings</vt:lpstr>
      <vt:lpstr>Times New Roman</vt:lpstr>
      <vt:lpstr>aakar</vt:lpstr>
      <vt:lpstr>Office Theme</vt:lpstr>
      <vt:lpstr>See Mips Run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rivalak</dc:creator>
  <cp:lastModifiedBy>rivalak</cp:lastModifiedBy>
  <cp:revision>3</cp:revision>
  <dcterms:created xsi:type="dcterms:W3CDTF">2018-08-19T17:15:04Z</dcterms:created>
  <dcterms:modified xsi:type="dcterms:W3CDTF">2018-08-19T17:15:04Z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