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1" r:id="rId2"/>
    <p:sldId id="257" r:id="rId3"/>
    <p:sldId id="271" r:id="rId4"/>
    <p:sldId id="274" r:id="rId5"/>
    <p:sldId id="272" r:id="rId6"/>
    <p:sldId id="273" r:id="rId7"/>
    <p:sldId id="275" r:id="rId8"/>
    <p:sldId id="276" r:id="rId9"/>
    <p:sldId id="277" r:id="rId10"/>
    <p:sldId id="281" r:id="rId11"/>
    <p:sldId id="279" r:id="rId12"/>
    <p:sldId id="280" r:id="rId13"/>
    <p:sldId id="278" r:id="rId14"/>
    <p:sldId id="282" r:id="rId1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330" autoAdjust="0"/>
  </p:normalViewPr>
  <p:slideViewPr>
    <p:cSldViewPr snapToGrid="0">
      <p:cViewPr varScale="1">
        <p:scale>
          <a:sx n="75" d="100"/>
          <a:sy n="75" d="100"/>
        </p:scale>
        <p:origin x="974" y="6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2018年8月13日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2018年8月13日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249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0480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1196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400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402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631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Miscellaneous: Timers, event counts, parity error detection.</a:t>
            </a:r>
            <a:r>
              <a:rPr lang="en-US" altLang="zh-CN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Additional functions built into the CPU.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267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4055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2620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632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6689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886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2270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2018年8月13日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2018年8月13日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2018年8月13日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2018年8月13日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2018年8月13日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2018年8月13日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2018年8月13日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2018年8月13日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2018年8月13日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10224078" cy="3383280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Coprocessor 0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：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MIPS Processor Control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3"/>
            <a:ext cx="9604310" cy="83635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邹旭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2018.8.13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Configuration register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Config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 0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Specify various configuration and capabilities </a:t>
            </a:r>
            <a:r>
              <a:rPr lang="en-US" altLang="zh-CN" dirty="0" err="1">
                <a:latin typeface="Arial" panose="020B0604020202020204" pitchFamily="34" charset="0"/>
                <a:sym typeface="Arial" panose="020B0604020202020204" pitchFamily="34" charset="0"/>
              </a:rPr>
              <a:t>imformation</a:t>
            </a: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rtl="0"/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Config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 1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L1 I-cache &amp; L2 D-cache &amp; others</a:t>
            </a:r>
          </a:p>
          <a:p>
            <a:pPr rtl="0"/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Config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 2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L2 cache &amp; L3 cache</a:t>
            </a:r>
          </a:p>
          <a:p>
            <a:pPr rtl="0"/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Config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 3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Other capabilities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23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Processor ID (PRID) register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Company options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Defined in CPU manual</a:t>
            </a:r>
          </a:p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Company ID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Available  from MIPS technologies</a:t>
            </a:r>
          </a:p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CPU ID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Related with instruction set &amp; CPU control register</a:t>
            </a:r>
          </a:p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Revision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Keep track of silicon revisions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1506"/>
            <a:ext cx="9896475" cy="98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5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Ebase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 and </a:t>
            </a:r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IntCtl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: Interrupt and exception setup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Ebase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the base address for  the exception vectors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relocate all the exception entry points for a 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CPU</a:t>
            </a:r>
          </a:p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IPTI &amp;&amp; IPPCI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Internal timer interrupt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Performance counter overflow interrupt</a:t>
            </a:r>
          </a:p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VC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Vector spacing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807" y="1662988"/>
            <a:ext cx="7763193" cy="6364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807" y="3150839"/>
            <a:ext cx="7763193" cy="5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9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Other registers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EPC: Exception restart address register</a:t>
            </a:r>
          </a:p>
          <a:p>
            <a:pPr rtl="0"/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BadVAddr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: Bad virtual address register</a:t>
            </a:r>
          </a:p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Count / Compare: the on-CPU timer</a:t>
            </a:r>
          </a:p>
          <a:p>
            <a:pPr rtl="0"/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LLAddr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: Load-linked address register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51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CP0 Hazards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Execution hazards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Happened when reading a CP0 register value</a:t>
            </a:r>
          </a:p>
          <a:p>
            <a:pPr lvl="1"/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ehb</a:t>
            </a: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Instruction hazards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Happened at instruction’s very earliest stages</a:t>
            </a:r>
          </a:p>
          <a:p>
            <a:pPr lvl="1"/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jr.hb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 &amp; </a:t>
            </a:r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jalr.hb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 replace subroutine return/call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38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Function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CPU 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configuration (Chapter 10)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Cache 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control (Chapter 4)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Exception/interrupt 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control (Chapter 5)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Memory management unit 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control (Chapter 6)</a:t>
            </a: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rtl="0"/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Miscellaneous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CPU control instructions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Memory management implementation (Chapter 6)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Cache control (Chapter 4)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Register access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m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tc0/dmtc0 s, &lt;n&gt;          #move to coprocessor 0, setting bits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m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fc0/dmfc0 d, &lt;n&gt;          #move from coprocessor 0, inspecting bits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Undoing the effect of exception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k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0, k1                              #general purpose registers($26, $27)</a:t>
            </a:r>
          </a:p>
          <a:p>
            <a:pPr marL="274320" lvl="1" indent="0">
              <a:buNone/>
            </a:pP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                                           #use in exception handler code</a:t>
            </a:r>
          </a:p>
          <a:p>
            <a:pPr lvl="1"/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eret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                                  #return to user mode &amp; change the privilege level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258" y="2187575"/>
            <a:ext cx="4619806" cy="100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CPU control registers and their encoding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4530" y="2579077"/>
            <a:ext cx="4572000" cy="2863362"/>
          </a:xfrm>
        </p:spPr>
        <p:txBody>
          <a:bodyPr rtlCol="0"/>
          <a:lstStyle/>
          <a:p>
            <a:pPr rtl="0"/>
            <a:r>
              <a:rPr lang="en-US" altLang="zh-CN" dirty="0" smtClean="0">
                <a:sym typeface="Arial" panose="020B0604020202020204" pitchFamily="34" charset="0"/>
              </a:rPr>
              <a:t>256 registers, 32-bit or 64 bit</a:t>
            </a:r>
          </a:p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$register number, select number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/>
            <a:r>
              <a:rPr lang="en-US" altLang="zh-CN" dirty="0" smtClean="0">
                <a:sym typeface="Arial" panose="020B0604020202020204" pitchFamily="34" charset="0"/>
              </a:rPr>
              <a:t>$0, 0 means register 0, select 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en-US" altLang="zh-CN" dirty="0" smtClean="0">
                <a:sym typeface="Arial" panose="020B0604020202020204" pitchFamily="34" charset="0"/>
              </a:rPr>
              <a:t>Individual CPUs may define extra fields in some registers.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77869817"/>
              </p:ext>
            </p:extLst>
          </p:nvPr>
        </p:nvGraphicFramePr>
        <p:xfrm>
          <a:off x="6327530" y="1981197"/>
          <a:ext cx="4803532" cy="33338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15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6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2089">
                <a:tc>
                  <a:txBody>
                    <a:bodyPr/>
                    <a:lstStyle/>
                    <a:p>
                      <a:pPr rtl="0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Register</a:t>
                      </a:r>
                    </a:p>
                    <a:p>
                      <a:pPr rtl="0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mnemonic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CP0</a:t>
                      </a:r>
                      <a:r>
                        <a:rPr lang="en-US" altLang="zh-CN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 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register</a:t>
                      </a:r>
                    </a:p>
                    <a:p>
                      <a:pPr algn="ctr" rtl="0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No.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Description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699">
                <a:tc>
                  <a:txBody>
                    <a:bodyPr/>
                    <a:lstStyle/>
                    <a:p>
                      <a:pPr rtl="0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SR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12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Status</a:t>
                      </a:r>
                      <a:r>
                        <a:rPr lang="en-US" altLang="zh-CN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 Register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rtl="0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Cause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13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…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089">
                <a:tc>
                  <a:txBody>
                    <a:bodyPr/>
                    <a:lstStyle/>
                    <a:p>
                      <a:pPr rtl="0"/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Config</a:t>
                      </a:r>
                      <a:endParaRPr lang="en-US" altLang="zh-CN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rtl="0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Config1-3</a:t>
                      </a:r>
                      <a:endParaRPr lang="zh-CN" altLang="en-US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16</a:t>
                      </a:r>
                    </a:p>
                    <a:p>
                      <a:pPr algn="ctr" rtl="0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16.1-3</a:t>
                      </a:r>
                      <a:endParaRPr lang="zh-CN" altLang="en-US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4896179"/>
                  </a:ext>
                </a:extLst>
              </a:tr>
              <a:tr h="722089">
                <a:tc>
                  <a:txBody>
                    <a:bodyPr/>
                    <a:lstStyle/>
                    <a:p>
                      <a:pPr rtl="0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…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zh-CN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4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Registers relevant at certain circumstances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After power up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SR, Config0-3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Handling any exception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EPC, k0 k1, Cause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Returning from exception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EPC, 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SR        # user privilege, enable interrupts, SR(EXL)</a:t>
            </a: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rtl="0"/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Interrupts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SR, Cause     # interrupt mask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rtl="0"/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Instruction just there to cause 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exceptions (break, </a:t>
            </a:r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syscall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40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Status register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CU3-0         #coprocessor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e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nable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Set CU0: enabling user privilege programs to run CP0 instructions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Set CU1: 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use FPU, 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Coprocessor 1 is the FPU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Set CU2: systems builders can implement a CP2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Set CU3: CP3 is not compatible with a standard FPU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RP               #reduced power</a:t>
            </a:r>
          </a:p>
          <a:p>
            <a:pPr rtl="0"/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FR               #mode switch</a:t>
            </a:r>
          </a:p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RE               #reverse endianness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392" y="-9431"/>
            <a:ext cx="9196244" cy="115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6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Status register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MX              #enable for either DSP or MDMX ASE (instructions set extensions)</a:t>
            </a:r>
          </a:p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PX               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#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64-bit instructions but still 32-bit addressing in user mode</a:t>
            </a: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BEV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  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#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Boot exception vectors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(Section 5.3)</a:t>
            </a:r>
          </a:p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TS               #TLB shutdown (Chapter 6), hardware reset</a:t>
            </a:r>
          </a:p>
          <a:p>
            <a:pPr rtl="0"/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SR               #soft reset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Clear following a hardware reset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Set after soft reset or NMI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NMI             #</a:t>
            </a:r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nonmaskable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 interrupt 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392" y="-9431"/>
            <a:ext cx="9196244" cy="115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4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Status register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IM7-0           #interrupt mask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6 interrupt resources generated by signals from outside the CPU core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2 interrupt resources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a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re two software writable interrupt bits in the Cause register</a:t>
            </a:r>
          </a:p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KX, SX, UX  #enable the much larger space available with a 64-bit CPU</a:t>
            </a:r>
          </a:p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KSU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  #CPU privilege level</a:t>
            </a:r>
          </a:p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ERL              #error level, provide support for the cache error handler</a:t>
            </a:r>
          </a:p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EXL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   #exception level, forces kernel mode and disables interrupts</a:t>
            </a:r>
          </a:p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IE                 #global interrupt enable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392" y="-9431"/>
            <a:ext cx="9196244" cy="115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Cause register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What kind of exception happened and decide which exception routine to call</a:t>
            </a:r>
          </a:p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IV WP IP1-0 is writable, others read only</a:t>
            </a:r>
          </a:p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IP7-2, IP1-0 can cause interrupt according to SR(IM) bit</a:t>
            </a:r>
          </a:p>
          <a:p>
            <a:pPr rtl="0"/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ExcCode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tell you what kind of exception happened (5 bits, 32kinds)</a:t>
            </a:r>
          </a:p>
          <a:p>
            <a:pPr lvl="1"/>
            <a:r>
              <a:rPr lang="en-US" altLang="zh-CN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Syscall</a:t>
            </a: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lvl="1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Overflow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Trap</a:t>
            </a:r>
          </a:p>
          <a:p>
            <a:pPr lvl="1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…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57" y="9684"/>
            <a:ext cx="9185234" cy="108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2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1093</TotalTime>
  <Words>672</Words>
  <Application>Microsoft Office PowerPoint</Application>
  <PresentationFormat>宽屏</PresentationFormat>
  <Paragraphs>141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微软雅黑</vt:lpstr>
      <vt:lpstr>Arial</vt:lpstr>
      <vt:lpstr>菱形网格 16x9</vt:lpstr>
      <vt:lpstr>Coprocessor 0：MIPS Processor Control</vt:lpstr>
      <vt:lpstr>Function</vt:lpstr>
      <vt:lpstr>CPU control instructions</vt:lpstr>
      <vt:lpstr>CPU control registers and their encoding</vt:lpstr>
      <vt:lpstr>Registers relevant at certain circumstances</vt:lpstr>
      <vt:lpstr>Status register</vt:lpstr>
      <vt:lpstr>Status register</vt:lpstr>
      <vt:lpstr>Status register</vt:lpstr>
      <vt:lpstr>Cause register</vt:lpstr>
      <vt:lpstr>Configuration register</vt:lpstr>
      <vt:lpstr>Processor ID (PRID) register</vt:lpstr>
      <vt:lpstr>Ebase and IntCtl: Interrupt and exception setup</vt:lpstr>
      <vt:lpstr>Other registers</vt:lpstr>
      <vt:lpstr>CP0 Hazards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Coprocessor 0：MIPS Processor Control</dc:title>
  <dc:creator>zou xu</dc:creator>
  <cp:lastModifiedBy>zou xu</cp:lastModifiedBy>
  <cp:revision>35</cp:revision>
  <dcterms:created xsi:type="dcterms:W3CDTF">2018-08-12T02:25:06Z</dcterms:created>
  <dcterms:modified xsi:type="dcterms:W3CDTF">2018-08-13T07:35:26Z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