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FC093-5F27-408C-A252-2A8F35FE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A0E84F-D36F-4C44-B2F4-1FAE652D9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E06A0-51CE-4644-B0BE-EB9DCB26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C4F93-0F82-4B62-82E4-FF2A64A6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22247-0077-4DFA-9962-3ACEEA5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33CF1-3BFD-4302-AC18-40EE2998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87D0AE-8DBB-4CCC-B563-31E98FEE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205B7-CA40-4BA3-A1BE-60CBEB16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2D1B4-C525-437D-9BE6-8CA352C5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BF0E-718E-4BAE-95B9-6D70F71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0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CB827-889B-4CD1-9EE6-B06E5A3E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18595-0EB3-49EF-9FA7-A3611B962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F8D5D-1293-4C90-B024-D6B545D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26A75-6A66-4430-B156-C4FDC49E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748E4-F23B-4E99-B758-5A9BC7F0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FA5C-2D11-4D8E-977C-29C2917B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66FB3-4094-48D9-8ED8-93290207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587BA-4E8F-4529-AB64-E2C008D7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98C75-0383-4B9E-A660-9680656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3B18B-F57E-46BE-921C-2FBA8497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0108D-2924-4A6C-9605-F5EFDD6D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40E7A-7661-4CD0-AFA8-EA94E666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C2491-BA35-49FF-BBBC-92672F3A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FE68A-1AE1-4912-8962-4C697EA4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CE7A2-B6A0-4E59-8CD0-9930B818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F346-8974-44E8-8D6B-05FE0ED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152E3-15A6-43EA-BA72-FA14A5960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EF81A-CC05-46A7-AFA6-504F0AE5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FD76C-08F6-4E76-8003-1F0AB75E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F3BD7-3EE4-4CD9-A690-44E4EE58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CD6EF-488B-490F-87AF-5543916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4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064F-126C-474D-AE64-BF9BE1F8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0D587-E2AA-4320-A634-8762F647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E5DA2-367B-4D0F-AAC2-D2174661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82E76-A076-4A34-ACBD-8E2A01EA1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DEE397-B742-498D-87BE-2EA2963CC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534C8-6341-4781-835F-41FE532D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1CAA3C-492B-4A62-9580-A4569AF5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B45DEE-0868-42ED-8253-BAAC8CC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F04C6-5827-479B-BBA0-DC0702AA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C35D6A-858A-4F9D-80D6-BB7A9894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FCCB6-D5D8-46D7-83FD-264472E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318DFD-FCEE-4DC2-9E58-E29E6DB9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0FF2B-48C5-4AF5-812D-758A0EE4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C3D56-6FDC-4DC7-A964-C4D70C22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21D62-63A7-4696-B1FD-D192A83E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6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8FC2-1751-4AF5-B044-6D7AE9FC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2692E-8F52-49E4-817D-FF6D8A21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EC9E6-C372-4424-92EB-BDFECBFE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92A08-E61B-4E27-9207-4C59EA79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2ACEE-2E8F-42D4-8431-823156A5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9FCC4-AD5C-482F-99C7-C75849C1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174B-AEB8-4E89-AC30-64A59E6A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950471-1171-4CAE-9CEB-AB04ECAE8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F3F43-E367-4F29-9187-F54AEBFB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472EA-B0E1-4047-9AC7-D42D18CA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3B46E-9BDD-4F08-AC8D-00A556B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D3F53-C15F-4715-ABE3-780591EC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7B639F-77A4-4296-86F8-9C71741C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EC555-CB62-40EB-82C4-8F103AAB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C51F7-1BF7-48C1-B879-8513D690F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8561-94CF-4689-A85E-17C709463D5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3C56C-32CB-412D-B890-84B13AAC6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E6BFE-75AC-410C-AD06-ECBF00F5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82E1-0DDE-41FB-82E2-42126AA15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5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F588CF3-390E-424E-8F66-82B0C86D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ctr">
            <a:normAutofit/>
          </a:bodyPr>
          <a:lstStyle/>
          <a:p>
            <a:r>
              <a:rPr lang="en-US" altLang="zh-CN" sz="5200" dirty="0" err="1">
                <a:solidFill>
                  <a:schemeClr val="tx2"/>
                </a:solidFill>
              </a:rPr>
              <a:t>PanyImage</a:t>
            </a:r>
            <a:br>
              <a:rPr lang="en-US" altLang="zh-CN" sz="5200" dirty="0">
                <a:solidFill>
                  <a:schemeClr val="tx2"/>
                </a:solidFill>
              </a:rPr>
            </a:br>
            <a:r>
              <a:rPr lang="zh-CN" altLang="en-US" sz="5200" dirty="0">
                <a:solidFill>
                  <a:schemeClr val="tx2"/>
                </a:solidFill>
              </a:rPr>
              <a:t>设计文档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AA057A-B72D-4570-8952-F2A926D3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设计者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r>
              <a:rPr lang="en-US" altLang="zh-CN" dirty="0" err="1">
                <a:solidFill>
                  <a:schemeClr val="tx2"/>
                </a:solidFill>
              </a:rPr>
              <a:t>PanyOS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5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E02F-D956-4023-BD00-2ED79AEF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1.PanyImage</a:t>
            </a:r>
            <a:r>
              <a:rPr lang="zh-CN" altLang="en-US" dirty="0"/>
              <a:t>解决什么问题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1DA33-4223-462B-85A4-9C713A8A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基本的图像标注功能</a:t>
            </a:r>
            <a:r>
              <a:rPr lang="en-US" altLang="zh-CN" dirty="0"/>
              <a:t>(</a:t>
            </a:r>
            <a:r>
              <a:rPr lang="zh-CN" altLang="en-US" dirty="0"/>
              <a:t>类似于</a:t>
            </a:r>
            <a:r>
              <a:rPr lang="en-US" altLang="zh-CN" dirty="0" err="1"/>
              <a:t>labelimg,labelme</a:t>
            </a:r>
            <a:r>
              <a:rPr lang="zh-CN" altLang="en-US" dirty="0"/>
              <a:t>等对图像进行标注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集成基本的经典图像处理算法</a:t>
            </a:r>
            <a:r>
              <a:rPr lang="en-US" altLang="zh-CN" dirty="0"/>
              <a:t>(image processing algorithms),</a:t>
            </a:r>
            <a:r>
              <a:rPr lang="zh-CN" altLang="en-US" dirty="0"/>
              <a:t>对于某些算法调参进行</a:t>
            </a:r>
            <a:r>
              <a:rPr lang="en-US" altLang="zh-CN" dirty="0"/>
              <a:t>GUI</a:t>
            </a:r>
            <a:r>
              <a:rPr lang="zh-CN" altLang="en-US" dirty="0"/>
              <a:t>化便利性控制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集成基本的机器学习算法</a:t>
            </a:r>
            <a:r>
              <a:rPr lang="en-US" altLang="zh-CN" dirty="0"/>
              <a:t>(Machine Learning),</a:t>
            </a:r>
            <a:r>
              <a:rPr lang="zh-CN" altLang="en-US" dirty="0"/>
              <a:t>尝试进行部分的</a:t>
            </a:r>
            <a:r>
              <a:rPr lang="en-US" altLang="zh-CN" dirty="0" err="1"/>
              <a:t>AutoML</a:t>
            </a:r>
            <a:r>
              <a:rPr lang="en-US" altLang="zh-CN" dirty="0"/>
              <a:t>(</a:t>
            </a:r>
            <a:r>
              <a:rPr lang="zh-CN" altLang="en-US" dirty="0"/>
              <a:t>自动化调参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集成深度学习模型</a:t>
            </a:r>
            <a:r>
              <a:rPr lang="en-US" altLang="zh-CN" dirty="0"/>
              <a:t>(Deep Learning Model),</a:t>
            </a:r>
            <a:r>
              <a:rPr lang="zh-CN" altLang="en-US" dirty="0"/>
              <a:t>实现自动加载模型获取标注轮廓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参考</a:t>
            </a:r>
            <a:r>
              <a:rPr lang="en-US" altLang="zh-CN" dirty="0" err="1"/>
              <a:t>Matlab,Photoshop,OpenCV,Halcon</a:t>
            </a:r>
            <a:r>
              <a:rPr lang="en-US" altLang="zh-CN" dirty="0"/>
              <a:t>……</a:t>
            </a:r>
            <a:r>
              <a:rPr lang="zh-CN" altLang="en-US" dirty="0"/>
              <a:t>致力实现</a:t>
            </a:r>
            <a:r>
              <a:rPr lang="en-US" altLang="zh-CN" dirty="0"/>
              <a:t>CV</a:t>
            </a:r>
            <a:r>
              <a:rPr lang="zh-CN" altLang="en-US" dirty="0"/>
              <a:t>相关开发的友好化支持</a:t>
            </a:r>
          </a:p>
        </p:txBody>
      </p:sp>
    </p:spTree>
    <p:extLst>
      <p:ext uri="{BB962C8B-B14F-4D97-AF65-F5344CB8AC3E}">
        <p14:creationId xmlns:p14="http://schemas.microsoft.com/office/powerpoint/2010/main" val="42513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E02F-D956-4023-BD00-2ED79AEF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2.PanyImage</a:t>
            </a:r>
            <a:r>
              <a:rPr lang="zh-CN" altLang="en-US" dirty="0"/>
              <a:t>基本结构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786994-C347-4AF7-A648-35E524ED83A3}"/>
              </a:ext>
            </a:extLst>
          </p:cNvPr>
          <p:cNvSpPr/>
          <p:nvPr/>
        </p:nvSpPr>
        <p:spPr>
          <a:xfrm>
            <a:off x="176169" y="3708543"/>
            <a:ext cx="1182847" cy="562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PyQT5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Desktop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07A56-72DB-484A-B3F8-D5D634759B54}"/>
              </a:ext>
            </a:extLst>
          </p:cNvPr>
          <p:cNvSpPr/>
          <p:nvPr/>
        </p:nvSpPr>
        <p:spPr>
          <a:xfrm>
            <a:off x="1645040" y="3746293"/>
            <a:ext cx="1727333" cy="4865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MainWindow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E62C89-ADC2-4D91-9C22-049D4FE2800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59016" y="3989574"/>
            <a:ext cx="2860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76F09C-7D8E-4810-87CF-4473C4941CDF}"/>
              </a:ext>
            </a:extLst>
          </p:cNvPr>
          <p:cNvSpPr/>
          <p:nvPr/>
        </p:nvSpPr>
        <p:spPr>
          <a:xfrm>
            <a:off x="3953413" y="1690688"/>
            <a:ext cx="1364550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MenuBar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7800FFA-DBEC-490F-9756-58862E4C5D93}"/>
              </a:ext>
            </a:extLst>
          </p:cNvPr>
          <p:cNvSpPr/>
          <p:nvPr/>
        </p:nvSpPr>
        <p:spPr>
          <a:xfrm>
            <a:off x="3953413" y="2513418"/>
            <a:ext cx="1364550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ToolBar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CC9228D-EED8-465E-AF2D-7378F3B2F817}"/>
              </a:ext>
            </a:extLst>
          </p:cNvPr>
          <p:cNvSpPr/>
          <p:nvPr/>
        </p:nvSpPr>
        <p:spPr>
          <a:xfrm>
            <a:off x="3953413" y="3336148"/>
            <a:ext cx="1364550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ScrollArea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64A46E-1835-4973-A4AB-AD3BE9F14B9E}"/>
              </a:ext>
            </a:extLst>
          </p:cNvPr>
          <p:cNvSpPr/>
          <p:nvPr/>
        </p:nvSpPr>
        <p:spPr>
          <a:xfrm>
            <a:off x="3953413" y="4158878"/>
            <a:ext cx="1727333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PropertyDock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C59999C-E7C0-49AD-B761-D8DAA22F7BE4}"/>
              </a:ext>
            </a:extLst>
          </p:cNvPr>
          <p:cNvSpPr/>
          <p:nvPr/>
        </p:nvSpPr>
        <p:spPr>
          <a:xfrm>
            <a:off x="3953413" y="4981608"/>
            <a:ext cx="1910492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TrackingDock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12B653F-0107-4635-ADB6-CFA1B7155E36}"/>
              </a:ext>
            </a:extLst>
          </p:cNvPr>
          <p:cNvSpPr/>
          <p:nvPr/>
        </p:nvSpPr>
        <p:spPr>
          <a:xfrm>
            <a:off x="3953413" y="5863851"/>
            <a:ext cx="1910492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StatusBar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F5888A-6ABC-4A1E-A36A-DB7BCB085E27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372373" y="1933969"/>
            <a:ext cx="581040" cy="205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74BC756-B08D-4FB6-B132-190A64BD19D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3372373" y="2756699"/>
            <a:ext cx="581040" cy="123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BA7AAE7-2DF8-4645-8EE0-71CED3B38C7B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3372373" y="3579429"/>
            <a:ext cx="581040" cy="4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80CA25-D2D2-4E0C-B3EB-F6A70801F4DB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372373" y="3989574"/>
            <a:ext cx="581040" cy="41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3AE2630-8033-4510-8A7B-AA1B7B47DE5E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3372373" y="3989574"/>
            <a:ext cx="581040" cy="123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41EC8C9-90D1-4131-8431-DE1365B00ACE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3372373" y="3989574"/>
            <a:ext cx="581040" cy="21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 descr="猫趴在截图&#10;&#10;描述已自动生成">
            <a:extLst>
              <a:ext uri="{FF2B5EF4-FFF2-40B4-BE49-F238E27FC236}">
                <a16:creationId xmlns:a16="http://schemas.microsoft.com/office/drawing/2014/main" id="{CC73D1E6-B741-4D2C-BE4D-F34A187F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94" y="1643571"/>
            <a:ext cx="6035837" cy="4736508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3712B43F-5B93-435D-B530-53A9AD6D5215}"/>
              </a:ext>
            </a:extLst>
          </p:cNvPr>
          <p:cNvSpPr/>
          <p:nvPr/>
        </p:nvSpPr>
        <p:spPr>
          <a:xfrm>
            <a:off x="5979994" y="1862356"/>
            <a:ext cx="991257" cy="16778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DA32ED-AB56-405D-9985-729C2C4B83C8}"/>
              </a:ext>
            </a:extLst>
          </p:cNvPr>
          <p:cNvSpPr/>
          <p:nvPr/>
        </p:nvSpPr>
        <p:spPr>
          <a:xfrm>
            <a:off x="5979995" y="2055913"/>
            <a:ext cx="116006" cy="41519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2E89C9A4-DB9D-4EFA-BF97-EDDBAF409DEA}"/>
              </a:ext>
            </a:extLst>
          </p:cNvPr>
          <p:cNvSpPr/>
          <p:nvPr/>
        </p:nvSpPr>
        <p:spPr>
          <a:xfrm>
            <a:off x="5547201" y="1821200"/>
            <a:ext cx="267090" cy="2651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5C4CB639-4494-4704-A260-D65FA43F4A4B}"/>
              </a:ext>
            </a:extLst>
          </p:cNvPr>
          <p:cNvSpPr/>
          <p:nvPr/>
        </p:nvSpPr>
        <p:spPr>
          <a:xfrm>
            <a:off x="5547201" y="2624114"/>
            <a:ext cx="267090" cy="2651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6CA2994A-1316-4A73-AC75-FEEB6F91BFDE}"/>
              </a:ext>
            </a:extLst>
          </p:cNvPr>
          <p:cNvSpPr/>
          <p:nvPr/>
        </p:nvSpPr>
        <p:spPr>
          <a:xfrm>
            <a:off x="5547201" y="3443373"/>
            <a:ext cx="664888" cy="2651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EE24CE-133C-48C0-A155-60B595AFA023}"/>
              </a:ext>
            </a:extLst>
          </p:cNvPr>
          <p:cNvSpPr/>
          <p:nvPr/>
        </p:nvSpPr>
        <p:spPr>
          <a:xfrm>
            <a:off x="6212090" y="2969134"/>
            <a:ext cx="3695308" cy="23662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79B7ECE-406B-4A79-9D75-C493B2F4014E}"/>
              </a:ext>
            </a:extLst>
          </p:cNvPr>
          <p:cNvSpPr/>
          <p:nvPr/>
        </p:nvSpPr>
        <p:spPr>
          <a:xfrm>
            <a:off x="10023487" y="2030135"/>
            <a:ext cx="1992344" cy="195943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直角上 55">
            <a:extLst>
              <a:ext uri="{FF2B5EF4-FFF2-40B4-BE49-F238E27FC236}">
                <a16:creationId xmlns:a16="http://schemas.microsoft.com/office/drawing/2014/main" id="{FE3BBA4F-027E-4CDA-A2A8-2E095A86A3EE}"/>
              </a:ext>
            </a:extLst>
          </p:cNvPr>
          <p:cNvSpPr/>
          <p:nvPr/>
        </p:nvSpPr>
        <p:spPr>
          <a:xfrm>
            <a:off x="5814291" y="3989572"/>
            <a:ext cx="4495780" cy="579449"/>
          </a:xfrm>
          <a:prstGeom prst="bent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E0CF29-CA03-4563-B275-2BE915E69563}"/>
              </a:ext>
            </a:extLst>
          </p:cNvPr>
          <p:cNvSpPr/>
          <p:nvPr/>
        </p:nvSpPr>
        <p:spPr>
          <a:xfrm>
            <a:off x="10041702" y="4041756"/>
            <a:ext cx="1974129" cy="230865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08D50E06-6329-46D4-87C3-FA72269483A4}"/>
              </a:ext>
            </a:extLst>
          </p:cNvPr>
          <p:cNvSpPr/>
          <p:nvPr/>
        </p:nvSpPr>
        <p:spPr>
          <a:xfrm>
            <a:off x="5966769" y="5096005"/>
            <a:ext cx="4056717" cy="2651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DB8F394-E02F-4EB7-9214-1CD743C51DA3}"/>
              </a:ext>
            </a:extLst>
          </p:cNvPr>
          <p:cNvSpPr/>
          <p:nvPr/>
        </p:nvSpPr>
        <p:spPr>
          <a:xfrm>
            <a:off x="5966769" y="6233630"/>
            <a:ext cx="1004482" cy="1722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弧形 59">
            <a:extLst>
              <a:ext uri="{FF2B5EF4-FFF2-40B4-BE49-F238E27FC236}">
                <a16:creationId xmlns:a16="http://schemas.microsoft.com/office/drawing/2014/main" id="{EF32AC5F-DF9C-41F1-8594-2DF19F218CF0}"/>
              </a:ext>
            </a:extLst>
          </p:cNvPr>
          <p:cNvSpPr/>
          <p:nvPr/>
        </p:nvSpPr>
        <p:spPr>
          <a:xfrm>
            <a:off x="5547201" y="6405856"/>
            <a:ext cx="803265" cy="386810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8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E02F-D956-4023-BD00-2ED79AEF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 err="1"/>
              <a:t>PanyImage</a:t>
            </a:r>
            <a:r>
              <a:rPr lang="zh-CN" altLang="en-US" dirty="0"/>
              <a:t>基本实现</a:t>
            </a:r>
            <a:r>
              <a:rPr lang="en-US" altLang="zh-CN" dirty="0"/>
              <a:t>:MenuBar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55E02BA-EA5B-46D6-90F6-F3A4E40BDF6E}"/>
              </a:ext>
            </a:extLst>
          </p:cNvPr>
          <p:cNvSpPr/>
          <p:nvPr/>
        </p:nvSpPr>
        <p:spPr>
          <a:xfrm>
            <a:off x="3514390" y="2604884"/>
            <a:ext cx="1364550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MenuBar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038E4DC-0BB9-46B5-B4BE-57627B304E44}"/>
              </a:ext>
            </a:extLst>
          </p:cNvPr>
          <p:cNvSpPr/>
          <p:nvPr/>
        </p:nvSpPr>
        <p:spPr>
          <a:xfrm>
            <a:off x="3332998" y="1631761"/>
            <a:ext cx="1727333" cy="4865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MainWindow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0CD6C57-01FB-4FF4-BB3E-D71D83FE801E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4196665" y="2118322"/>
            <a:ext cx="0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D61D25F-96AA-4747-8370-B0DB01BBCFB1}"/>
              </a:ext>
            </a:extLst>
          </p:cNvPr>
          <p:cNvSpPr txBox="1"/>
          <p:nvPr/>
        </p:nvSpPr>
        <p:spPr>
          <a:xfrm>
            <a:off x="4098080" y="2185129"/>
            <a:ext cx="156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menuBar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D66BA02-9BAD-4DEB-A9AB-6E081E747870}"/>
              </a:ext>
            </a:extLst>
          </p:cNvPr>
          <p:cNvSpPr/>
          <p:nvPr/>
        </p:nvSpPr>
        <p:spPr>
          <a:xfrm>
            <a:off x="2681118" y="3443885"/>
            <a:ext cx="1303759" cy="41586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File Menu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B2DF45C-A1CA-4997-AEC0-AF8E9C4F514A}"/>
              </a:ext>
            </a:extLst>
          </p:cNvPr>
          <p:cNvSpPr/>
          <p:nvPr/>
        </p:nvSpPr>
        <p:spPr>
          <a:xfrm>
            <a:off x="4408451" y="3443885"/>
            <a:ext cx="1561714" cy="41586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Open Action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7FEA7F2-B176-42A3-90B3-185EFF7CE9BE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flipH="1">
            <a:off x="3332998" y="3091445"/>
            <a:ext cx="863667" cy="35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EA09CB7-6F5A-4FFF-9B25-B3BDB97579F1}"/>
              </a:ext>
            </a:extLst>
          </p:cNvPr>
          <p:cNvSpPr txBox="1"/>
          <p:nvPr/>
        </p:nvSpPr>
        <p:spPr>
          <a:xfrm>
            <a:off x="3544785" y="3879903"/>
            <a:ext cx="1303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addAction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290252-F03A-4509-9D9C-7154B3A13509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3984877" y="3651818"/>
            <a:ext cx="42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52D8D0F-3726-4490-887F-27DEB29353BD}"/>
              </a:ext>
            </a:extLst>
          </p:cNvPr>
          <p:cNvSpPr txBox="1"/>
          <p:nvPr/>
        </p:nvSpPr>
        <p:spPr>
          <a:xfrm>
            <a:off x="2614569" y="3010746"/>
            <a:ext cx="122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addMenu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图片 13" descr="图形用户界面, 文本, 应用程序, Word&#10;&#10;描述已自动生成">
            <a:extLst>
              <a:ext uri="{FF2B5EF4-FFF2-40B4-BE49-F238E27FC236}">
                <a16:creationId xmlns:a16="http://schemas.microsoft.com/office/drawing/2014/main" id="{B8C67682-4874-4A16-A487-E6572D43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4477319"/>
            <a:ext cx="1571844" cy="790685"/>
          </a:xfrm>
          <a:prstGeom prst="rect">
            <a:avLst/>
          </a:prstGeom>
        </p:spPr>
      </p:pic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E51AAF18-F9FE-485F-9D6E-4ED20D52287D}"/>
              </a:ext>
            </a:extLst>
          </p:cNvPr>
          <p:cNvSpPr/>
          <p:nvPr/>
        </p:nvSpPr>
        <p:spPr>
          <a:xfrm>
            <a:off x="2874629" y="3992956"/>
            <a:ext cx="377504" cy="931178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箭头: 左弧形 50">
            <a:extLst>
              <a:ext uri="{FF2B5EF4-FFF2-40B4-BE49-F238E27FC236}">
                <a16:creationId xmlns:a16="http://schemas.microsoft.com/office/drawing/2014/main" id="{0686E6C2-92C8-4EEC-9CB0-618A2B85B505}"/>
              </a:ext>
            </a:extLst>
          </p:cNvPr>
          <p:cNvSpPr/>
          <p:nvPr/>
        </p:nvSpPr>
        <p:spPr>
          <a:xfrm flipH="1">
            <a:off x="5086893" y="3941482"/>
            <a:ext cx="377503" cy="1259487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1F1913E-F94F-4091-8279-B0711D6A34C4}"/>
              </a:ext>
            </a:extLst>
          </p:cNvPr>
          <p:cNvCxnSpPr>
            <a:cxnSpLocks/>
            <a:stCxn id="40" idx="3"/>
            <a:endCxn id="61" idx="3"/>
          </p:cNvCxnSpPr>
          <p:nvPr/>
        </p:nvCxnSpPr>
        <p:spPr>
          <a:xfrm flipH="1">
            <a:off x="4616151" y="3651818"/>
            <a:ext cx="1354014" cy="2254066"/>
          </a:xfrm>
          <a:prstGeom prst="bentConnector3">
            <a:avLst>
              <a:gd name="adj1" fmla="val -1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29605A6-3936-4536-81FA-29579B0907A0}"/>
              </a:ext>
            </a:extLst>
          </p:cNvPr>
          <p:cNvSpPr/>
          <p:nvPr/>
        </p:nvSpPr>
        <p:spPr>
          <a:xfrm>
            <a:off x="3353602" y="5510541"/>
            <a:ext cx="1262549" cy="79068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shortcut: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Ctrl + 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CADFF41-7F0A-4AB2-9FC8-91D0696416AE}"/>
              </a:ext>
            </a:extLst>
          </p:cNvPr>
          <p:cNvSpPr/>
          <p:nvPr/>
        </p:nvSpPr>
        <p:spPr>
          <a:xfrm>
            <a:off x="6893058" y="3256475"/>
            <a:ext cx="2153070" cy="79068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triggered:</a:t>
            </a:r>
          </a:p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openImageDialog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CF0FA69-3F5C-4A15-9EEA-4CEE8D5C502B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>
            <a:off x="5970165" y="3651818"/>
            <a:ext cx="92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 descr="图形用户界面, 应用程序&#10;&#10;描述已自动生成">
            <a:extLst>
              <a:ext uri="{FF2B5EF4-FFF2-40B4-BE49-F238E27FC236}">
                <a16:creationId xmlns:a16="http://schemas.microsoft.com/office/drawing/2014/main" id="{9D0FA661-9F74-4371-B6FF-9035CDF8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06" y="4637218"/>
            <a:ext cx="3116173" cy="1746645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374B49D-A3C3-428F-8CDD-36692F3BEEF4}"/>
              </a:ext>
            </a:extLst>
          </p:cNvPr>
          <p:cNvCxnSpPr>
            <a:cxnSpLocks/>
            <a:stCxn id="64" idx="2"/>
            <a:endCxn id="70" idx="0"/>
          </p:cNvCxnSpPr>
          <p:nvPr/>
        </p:nvCxnSpPr>
        <p:spPr>
          <a:xfrm>
            <a:off x="7969593" y="4047160"/>
            <a:ext cx="0" cy="5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A6AF77F-3D73-4C7A-9EA9-EAC1DCF5121D}"/>
              </a:ext>
            </a:extLst>
          </p:cNvPr>
          <p:cNvSpPr/>
          <p:nvPr/>
        </p:nvSpPr>
        <p:spPr>
          <a:xfrm>
            <a:off x="2497123" y="1539177"/>
            <a:ext cx="7197754" cy="495369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45C45F3-016D-474B-87ED-06B21C2199F1}"/>
              </a:ext>
            </a:extLst>
          </p:cNvPr>
          <p:cNvSpPr txBox="1"/>
          <p:nvPr/>
        </p:nvSpPr>
        <p:spPr>
          <a:xfrm>
            <a:off x="6971504" y="2002129"/>
            <a:ext cx="1996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002060"/>
                </a:solidFill>
              </a:rPr>
              <a:t>MenuBar</a:t>
            </a:r>
            <a:endParaRPr lang="zh-CN" altLang="en-US" sz="28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5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E02F-D956-4023-BD00-2ED79AEF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en-US" altLang="zh-CN" dirty="0" err="1"/>
              <a:t>PanyImage</a:t>
            </a:r>
            <a:r>
              <a:rPr lang="zh-CN" altLang="en-US" dirty="0"/>
              <a:t>基本实现</a:t>
            </a:r>
            <a:r>
              <a:rPr lang="en-US" altLang="zh-CN" dirty="0"/>
              <a:t>:</a:t>
            </a:r>
            <a:r>
              <a:rPr lang="en-US" altLang="zh-CN" dirty="0" err="1"/>
              <a:t>ScrollArea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55E02BA-EA5B-46D6-90F6-F3A4E40BDF6E}"/>
              </a:ext>
            </a:extLst>
          </p:cNvPr>
          <p:cNvSpPr/>
          <p:nvPr/>
        </p:nvSpPr>
        <p:spPr>
          <a:xfrm>
            <a:off x="3514390" y="2604884"/>
            <a:ext cx="1364550" cy="486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ScrollArea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038E4DC-0BB9-46B5-B4BE-57627B304E44}"/>
              </a:ext>
            </a:extLst>
          </p:cNvPr>
          <p:cNvSpPr/>
          <p:nvPr/>
        </p:nvSpPr>
        <p:spPr>
          <a:xfrm>
            <a:off x="3332998" y="1631761"/>
            <a:ext cx="1727333" cy="4865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MainWindow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0CD6C57-01FB-4FF4-BB3E-D71D83FE801E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4196665" y="2118322"/>
            <a:ext cx="0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D61D25F-96AA-4747-8370-B0DB01BBCFB1}"/>
              </a:ext>
            </a:extLst>
          </p:cNvPr>
          <p:cNvSpPr txBox="1"/>
          <p:nvPr/>
        </p:nvSpPr>
        <p:spPr>
          <a:xfrm>
            <a:off x="4813717" y="2663498"/>
            <a:ext cx="1510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QScrollArea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D66BA02-9BAD-4DEB-A9AB-6E081E747870}"/>
              </a:ext>
            </a:extLst>
          </p:cNvPr>
          <p:cNvSpPr/>
          <p:nvPr/>
        </p:nvSpPr>
        <p:spPr>
          <a:xfrm>
            <a:off x="3438891" y="3536152"/>
            <a:ext cx="1515545" cy="41586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ImageLabel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7FEA7F2-B176-42A3-90B3-185EFF7CE9BE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 flipH="1">
            <a:off x="4196664" y="3091445"/>
            <a:ext cx="1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52D8D0F-3726-4490-887F-27DEB29353BD}"/>
              </a:ext>
            </a:extLst>
          </p:cNvPr>
          <p:cNvSpPr txBox="1"/>
          <p:nvPr/>
        </p:nvSpPr>
        <p:spPr>
          <a:xfrm>
            <a:off x="4128173" y="3086145"/>
            <a:ext cx="1440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setWidget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38D256-7141-4A6B-ACBA-3415F73D5067}"/>
              </a:ext>
            </a:extLst>
          </p:cNvPr>
          <p:cNvSpPr txBox="1"/>
          <p:nvPr/>
        </p:nvSpPr>
        <p:spPr>
          <a:xfrm>
            <a:off x="4171497" y="2178061"/>
            <a:ext cx="205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setCentralWidget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E4EEE36-88E2-40C8-98E5-10395F7C7A05}"/>
              </a:ext>
            </a:extLst>
          </p:cNvPr>
          <p:cNvSpPr/>
          <p:nvPr/>
        </p:nvSpPr>
        <p:spPr>
          <a:xfrm>
            <a:off x="1670212" y="3541004"/>
            <a:ext cx="1014265" cy="4158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QLabel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FE1D2F-FB08-4ED6-9988-D9FD5DE5B128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2684477" y="3744085"/>
            <a:ext cx="754414" cy="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A6B1D6-B343-4406-B80C-08E39DFA6C3D}"/>
              </a:ext>
            </a:extLst>
          </p:cNvPr>
          <p:cNvSpPr/>
          <p:nvPr/>
        </p:nvSpPr>
        <p:spPr>
          <a:xfrm>
            <a:off x="5800312" y="3212126"/>
            <a:ext cx="1644176" cy="4158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Mouse Event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82CE8A4-82F8-48B9-B633-E25CD151BB64}"/>
              </a:ext>
            </a:extLst>
          </p:cNvPr>
          <p:cNvSpPr/>
          <p:nvPr/>
        </p:nvSpPr>
        <p:spPr>
          <a:xfrm>
            <a:off x="5800312" y="3860898"/>
            <a:ext cx="1644176" cy="4158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Paint Event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FE88EB-3D21-440F-B1E9-11E272DA7916}"/>
              </a:ext>
            </a:extLst>
          </p:cNvPr>
          <p:cNvSpPr/>
          <p:nvPr/>
        </p:nvSpPr>
        <p:spPr>
          <a:xfrm>
            <a:off x="5636713" y="3086145"/>
            <a:ext cx="1937854" cy="13255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6E26E0-9AA6-4FC9-9672-1FC71FB3E8AD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>
            <a:off x="4954436" y="3744085"/>
            <a:ext cx="682277" cy="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9B223C-4CAA-4DB1-BBCC-62F125F7A016}"/>
              </a:ext>
            </a:extLst>
          </p:cNvPr>
          <p:cNvSpPr/>
          <p:nvPr/>
        </p:nvSpPr>
        <p:spPr>
          <a:xfrm>
            <a:off x="7789900" y="2509453"/>
            <a:ext cx="1717619" cy="41586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Press Event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82E024C-28BF-409D-B13A-89D6B6466732}"/>
              </a:ext>
            </a:extLst>
          </p:cNvPr>
          <p:cNvSpPr/>
          <p:nvPr/>
        </p:nvSpPr>
        <p:spPr>
          <a:xfrm>
            <a:off x="7795676" y="3086145"/>
            <a:ext cx="1717619" cy="41586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Move Event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BDBF26D-97E0-409B-B7F8-1CD90B30285A}"/>
              </a:ext>
            </a:extLst>
          </p:cNvPr>
          <p:cNvSpPr/>
          <p:nvPr/>
        </p:nvSpPr>
        <p:spPr>
          <a:xfrm>
            <a:off x="7789900" y="3662837"/>
            <a:ext cx="1717619" cy="41586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Release Event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E4DA4E9-E12E-4770-8ECB-01767BF1BC2E}"/>
              </a:ext>
            </a:extLst>
          </p:cNvPr>
          <p:cNvSpPr/>
          <p:nvPr/>
        </p:nvSpPr>
        <p:spPr>
          <a:xfrm>
            <a:off x="7679782" y="2370048"/>
            <a:ext cx="1937854" cy="19067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C0DA993-0F19-465F-B530-057BCBB187E3}"/>
              </a:ext>
            </a:extLst>
          </p:cNvPr>
          <p:cNvCxnSpPr>
            <a:stCxn id="36" idx="0"/>
            <a:endCxn id="46" idx="0"/>
          </p:cNvCxnSpPr>
          <p:nvPr/>
        </p:nvCxnSpPr>
        <p:spPr>
          <a:xfrm rot="5400000" flipH="1" flipV="1">
            <a:off x="7269126" y="1706563"/>
            <a:ext cx="716097" cy="2043069"/>
          </a:xfrm>
          <a:prstGeom prst="bentConnector3">
            <a:avLst>
              <a:gd name="adj1" fmla="val 131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175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PanyImage 设计文档</vt:lpstr>
      <vt:lpstr>1.PanyImage解决什么问题</vt:lpstr>
      <vt:lpstr>2.PanyImage基本结构</vt:lpstr>
      <vt:lpstr>3.1 PanyImage基本实现:MenuBar</vt:lpstr>
      <vt:lpstr>3.2 PanyImage基本实现:ScrollArea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PanyImage 设计文档</dc:title>
  <dc:creator>ke luo</dc:creator>
  <cp:lastModifiedBy>ke luo</cp:lastModifiedBy>
  <cp:revision>12</cp:revision>
  <dcterms:created xsi:type="dcterms:W3CDTF">2021-06-15T13:51:11Z</dcterms:created>
  <dcterms:modified xsi:type="dcterms:W3CDTF">2021-06-15T15:29:27Z</dcterms:modified>
</cp:coreProperties>
</file>