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D7A4FCA-F6BD-67D0-8CFD-20FF2816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39D8896-0523-4DD7-B470-F3DA9F1B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3293ABB-EDB3-6DC4-C5AD-2C542D0B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CB3FB97-DCF7-D9A6-5B0D-0D7D9E16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287076D-C4AE-2CDB-4F85-A9F1D43D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865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28E43F-F29A-B5BB-7EB6-0424270F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79693A8-9E20-5F81-ADD4-5A8F07C07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26A749C-F4AF-E09F-0B20-0D06EC6C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395F76B-2E0E-EA3E-CD07-AB2DF9E1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B68B153-37F1-89FD-A86F-7737A99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631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72D020D-4CD4-6B4E-6BAA-7E91E84C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61DC40B-625E-8807-B61E-835A8E9F0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A6597A-8092-FE1E-9B7A-4D6C727C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CCF8952-63C7-F524-AC65-C4688422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F53388A-F33F-6246-62A6-CC528FFF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03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EF1A9C-546D-9F28-5E26-FA33D0F5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1E638A0-16EB-9044-7DF4-68D1E626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8E65CD-1C6C-5499-779E-3B01E8CA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98AC574-075D-91D7-A1A4-A7E3F70B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B044C32-1145-7B27-B35B-E0B455DE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4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34F510-AEB0-6524-E639-91FCD0F9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5BDD99C-7E06-4734-7B82-72B42B9A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AADEC8A-23D4-BA33-AC5C-8A0770DC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3601E81-7968-D1BE-BFD5-D00CFCB8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A8C37EE-8AD0-198B-CDBB-E7F33A67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739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B7D6BAB-C7E3-B5E3-D5D9-B59B479E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3168600-EA87-FA59-65A7-CECD56A25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AD5D16C-D335-C9AC-5CCD-0B52EDCE8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8810AAD-E74A-892F-76A2-E482E0AC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DB187F4-B509-F43B-FF29-47268C87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41A4C9B-A137-95B4-F0A4-037F62F6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986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75A35-494C-F885-1238-E7E72658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F800FEB-CBD3-1AE0-926B-297D7173F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3B7F73D-852A-F657-D61A-398DAFBE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754BD70-AD89-80B0-3D37-FCC72A1DB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0C2D64F3-6524-54B9-F73C-B8275970F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EBFAE96-433E-8D4D-E1D1-0BB60D25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88AB477-7B4C-EC62-98A1-066A5D37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5E79679-B126-BAF7-7F27-5A890E6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867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47DDD95-73E4-09A6-9168-50A1CC30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9FC9EE8-6CAC-8E3F-36F1-8BA925DD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FE6C38C-E6C0-F0AA-8019-B67C2E96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AF4B6B9-2732-CC28-9378-0861A932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00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53156E8-2880-1AF9-88CC-C7BE85D6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71A2ADA-9CC9-1529-EA29-930D056D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3BDE801-193E-90B7-353F-887D8039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089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770A47-A7E3-3B81-B645-3950B0A7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81A9D9E-0A37-C1DF-5CE3-C0C1C10B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09B23AA-2C42-7277-6099-1C7E087F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009E025-CE56-0127-548E-531B19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8D624E9-8AA9-E023-0FC7-58F07F71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E27E116-D159-1764-6A27-540D148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60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B25F8D-4154-852E-8085-3C2BE801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126EF34-DD1F-3046-1681-95B2E3C47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DAC5779-CD72-5A3E-ECAB-707AA6C30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0556180-1861-08F9-2CF7-CADC35D9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352F61C-524F-958A-5C8F-B68E284C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ADAC9B3-34A9-1657-143E-3F6E4876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769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BE89DD9-8306-C6FE-1186-884719B9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A0BA14C-BE7A-A98F-8CBC-74D942C3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AF3753E-CA50-73FB-1CE6-93FEBE7ED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8113-0142-46A6-BDDA-2B8FBFC91E2E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B3BA78F-FA73-4F1A-1C05-08462C361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D333B07-F3CE-208D-0582-CE2B830C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41CE-D568-48C0-BA65-4852781AF2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573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256D4B5E-00B9-A63A-DEA0-8B94E4D8495C}"/>
              </a:ext>
            </a:extLst>
          </p:cNvPr>
          <p:cNvSpPr/>
          <p:nvPr/>
        </p:nvSpPr>
        <p:spPr>
          <a:xfrm>
            <a:off x="286327" y="230909"/>
            <a:ext cx="11684000" cy="64285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228A324-3B3D-9A79-E6F1-5C4CC54A2C2F}"/>
              </a:ext>
            </a:extLst>
          </p:cNvPr>
          <p:cNvSpPr/>
          <p:nvPr/>
        </p:nvSpPr>
        <p:spPr>
          <a:xfrm>
            <a:off x="397163" y="369455"/>
            <a:ext cx="8054109" cy="6160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4DA648CA-37A3-E71F-3B9C-59B9467C3325}"/>
              </a:ext>
            </a:extLst>
          </p:cNvPr>
          <p:cNvSpPr/>
          <p:nvPr/>
        </p:nvSpPr>
        <p:spPr>
          <a:xfrm>
            <a:off x="8663708" y="969818"/>
            <a:ext cx="3094182" cy="12007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CC08676-5404-0250-B9AB-0D6F068D6464}"/>
              </a:ext>
            </a:extLst>
          </p:cNvPr>
          <p:cNvSpPr txBox="1"/>
          <p:nvPr/>
        </p:nvSpPr>
        <p:spPr>
          <a:xfrm>
            <a:off x="8854751" y="2991216"/>
            <a:ext cx="2490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 Detected</a:t>
            </a:r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37C426B-8D0D-2ACA-0845-BC24B11E6B57}"/>
              </a:ext>
            </a:extLst>
          </p:cNvPr>
          <p:cNvSpPr txBox="1"/>
          <p:nvPr/>
        </p:nvSpPr>
        <p:spPr>
          <a:xfrm>
            <a:off x="540780" y="446598"/>
            <a:ext cx="2232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TopLeftLayout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B95F814-1311-7633-F7B0-D9A5A7FE24CE}"/>
              </a:ext>
            </a:extLst>
          </p:cNvPr>
          <p:cNvSpPr txBox="1"/>
          <p:nvPr/>
        </p:nvSpPr>
        <p:spPr>
          <a:xfrm>
            <a:off x="8562108" y="369455"/>
            <a:ext cx="242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TopRightLayout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DA83143-9E3C-35E7-D34A-BD3CE0C0B184}"/>
              </a:ext>
            </a:extLst>
          </p:cNvPr>
          <p:cNvSpPr txBox="1"/>
          <p:nvPr/>
        </p:nvSpPr>
        <p:spPr>
          <a:xfrm>
            <a:off x="8617980" y="2386234"/>
            <a:ext cx="300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ButtomRightLayout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9667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</Words>
  <Application>Microsoft Office PowerPoint</Application>
  <PresentationFormat>แบบจอกว้าง</PresentationFormat>
  <Paragraphs>4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panya hantula</dc:creator>
  <cp:lastModifiedBy>panya hantula</cp:lastModifiedBy>
  <cp:revision>1</cp:revision>
  <dcterms:created xsi:type="dcterms:W3CDTF">2024-12-07T13:40:53Z</dcterms:created>
  <dcterms:modified xsi:type="dcterms:W3CDTF">2024-12-07T14:31:49Z</dcterms:modified>
</cp:coreProperties>
</file>