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101FD3-1549-421B-81D0-329B7BA2495F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zer Turtle" userId="7cad7c5d898fcd3c" providerId="LiveId" clId="{A0569DAB-7291-45F4-B41A-138C7BE3AEF4}"/>
    <pc:docChg chg="modSld">
      <pc:chgData name="Panzer Turtle" userId="7cad7c5d898fcd3c" providerId="LiveId" clId="{A0569DAB-7291-45F4-B41A-138C7BE3AEF4}" dt="2023-04-02T22:01:56.302" v="2"/>
      <pc:docMkLst>
        <pc:docMk/>
      </pc:docMkLst>
      <pc:sldChg chg="modSp mod">
        <pc:chgData name="Panzer Turtle" userId="7cad7c5d898fcd3c" providerId="LiveId" clId="{A0569DAB-7291-45F4-B41A-138C7BE3AEF4}" dt="2023-04-02T22:01:56.302" v="2"/>
        <pc:sldMkLst>
          <pc:docMk/>
          <pc:sldMk cId="3243949707" sldId="258"/>
        </pc:sldMkLst>
        <pc:spChg chg="mod">
          <ac:chgData name="Panzer Turtle" userId="7cad7c5d898fcd3c" providerId="LiveId" clId="{A0569DAB-7291-45F4-B41A-138C7BE3AEF4}" dt="2023-04-02T22:01:56.302" v="2"/>
          <ac:spMkLst>
            <pc:docMk/>
            <pc:sldMk cId="3243949707" sldId="258"/>
            <ac:spMk id="3" creationId="{E9C573CC-E01B-AE5E-29E8-2C6F968AFB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231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87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838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62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610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122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508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46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576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575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165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31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921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682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099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249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45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268270-82D3-4887-88FE-CE83A1EA44F2}" type="datetimeFigureOut">
              <a:rPr lang="th-TH" smtClean="0"/>
              <a:t>02/04/66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5E4D-D2D8-40F1-9EB7-1450558386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027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11D3-C860-EF97-A102-E59706C04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875" y="1203601"/>
            <a:ext cx="8825658" cy="2616200"/>
          </a:xfrm>
        </p:spPr>
        <p:txBody>
          <a:bodyPr/>
          <a:lstStyle/>
          <a:p>
            <a:r>
              <a:rPr lang="en-US" dirty="0"/>
              <a:t>Quick Tic Tac Toe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8EC8-9892-16A9-49BE-CA8AD1FA5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52300"/>
          </a:xfrm>
        </p:spPr>
        <p:txBody>
          <a:bodyPr>
            <a:normAutofit fontScale="25000" lnSpcReduction="20000"/>
          </a:bodyPr>
          <a:lstStyle/>
          <a:p>
            <a:r>
              <a:rPr lang="th-TH" sz="9600" dirty="0">
                <a:solidFill>
                  <a:srgbClr val="FFFF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 นายอธิบดี ทวีทรัพย์ 6530300627</a:t>
            </a:r>
          </a:p>
          <a:p>
            <a:r>
              <a:rPr lang="th-TH" sz="9600" dirty="0">
                <a:solidFill>
                  <a:srgbClr val="FFFF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รายวิชา </a:t>
            </a:r>
            <a:r>
              <a:rPr lang="en-US" sz="9600" b="0" i="0" u="none" strike="noStrike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Programming Fundamental II (03603112) </a:t>
            </a:r>
            <a:r>
              <a:rPr lang="th-TH" sz="9600" b="0" i="0" u="none" strike="noStrike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ภาคเรียนที่ 2 ปีการศึกษา 2565</a:t>
            </a:r>
          </a:p>
          <a:p>
            <a:r>
              <a:rPr lang="th-TH" sz="9600" b="0" i="0" u="none" strike="noStrike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นําเสนอ อาจารย์กุลวดี สมบูรณ์วิวัฒน์</a:t>
            </a:r>
          </a:p>
          <a:p>
            <a:endParaRPr lang="th-TH" sz="3200" b="0" i="0" u="none" strike="noStrike" dirty="0">
              <a:solidFill>
                <a:srgbClr val="FFFF00"/>
              </a:solidFill>
              <a:effectLst/>
              <a:latin typeface="Angsana New" panose="02020603050405020304" pitchFamily="18" charset="-34"/>
            </a:endParaRPr>
          </a:p>
          <a:p>
            <a:endParaRPr lang="en-US" sz="3200" b="0" i="0" u="none" strike="noStrike" dirty="0">
              <a:solidFill>
                <a:srgbClr val="FFFF00"/>
              </a:solidFill>
              <a:effectLst/>
              <a:latin typeface="Angsana New" panose="02020603050405020304" pitchFamily="18" charset="-34"/>
            </a:endParaRPr>
          </a:p>
          <a:p>
            <a:endParaRPr lang="th-TH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0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F37C-A8A7-4A05-30C0-4842D06E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dirty="0"/>
              <a:t>Quick Tic Tac Toe</a:t>
            </a:r>
            <a:endParaRPr lang="th-TH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6B8A2B6-22B4-609E-D14D-50B6EF426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9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CAEA-43BA-692B-239C-11EB7E2D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b="0" i="0" kern="1200" dirty="0">
                <a:effectLst/>
                <a:latin typeface="Century Gothic" panose="020B0502020202020204" pitchFamily="34" charset="0"/>
                <a:ea typeface="+mj-ea"/>
              </a:rPr>
              <a:t>Quick Tic Tac Toe</a:t>
            </a:r>
            <a:r>
              <a:rPr lang="th-TH" b="0" i="0" kern="1200" dirty="0">
                <a:effectLst/>
                <a:latin typeface="Century Gothic" panose="020B0502020202020204" pitchFamily="34" charset="0"/>
                <a:ea typeface="+mj-ea"/>
              </a:rPr>
              <a:t> เป็นเกมส์ </a:t>
            </a:r>
            <a:r>
              <a:rPr lang="en-US" b="0" i="0" kern="1200" dirty="0">
                <a:effectLst/>
                <a:latin typeface="Century Gothic" panose="020B0502020202020204" pitchFamily="34" charset="0"/>
                <a:ea typeface="+mj-ea"/>
              </a:rPr>
              <a:t>Tic Tac Toe </a:t>
            </a:r>
            <a:r>
              <a:rPr lang="th-TH" b="0" i="0" kern="1200" dirty="0">
                <a:effectLst/>
                <a:latin typeface="Century Gothic" panose="020B0502020202020204" pitchFamily="34" charset="0"/>
                <a:ea typeface="+mj-ea"/>
              </a:rPr>
              <a:t>หรือที่รู้จักกันว่า </a:t>
            </a:r>
            <a:r>
              <a:rPr lang="en-US" b="0" i="0" kern="1200" dirty="0">
                <a:effectLst/>
                <a:latin typeface="Century Gothic" panose="020B0502020202020204" pitchFamily="34" charset="0"/>
                <a:ea typeface="+mj-ea"/>
              </a:rPr>
              <a:t>OX </a:t>
            </a:r>
            <a:r>
              <a:rPr lang="th-TH" b="0" i="0" kern="1200" dirty="0">
                <a:effectLst/>
                <a:latin typeface="Century Gothic" panose="020B0502020202020204" pitchFamily="34" charset="0"/>
                <a:ea typeface="+mj-ea"/>
              </a:rPr>
              <a:t>แบบที่ดีไซน์มาสำหรับเล่นคนเดียวและจบอย่างรวดเร็วโดยที่ผู้เล่นจะเล่นปะทะกับ</a:t>
            </a:r>
            <a:r>
              <a:rPr lang="th-TH" dirty="0">
                <a:latin typeface="Century Gothic" panose="020B0502020202020204" pitchFamily="34" charset="0"/>
              </a:rPr>
              <a:t>คอมพิวเตอร์</a:t>
            </a:r>
            <a:endParaRPr lang="th-TH" dirty="0">
              <a:effectLst/>
            </a:endParaRPr>
          </a:p>
          <a:p>
            <a:endParaRPr lang="th-TH" dirty="0"/>
          </a:p>
          <a:p>
            <a:r>
              <a:rPr lang="en-US" dirty="0"/>
              <a:t>UI Design </a:t>
            </a:r>
            <a:r>
              <a:rPr lang="th-TH" dirty="0"/>
              <a:t>แบบเรียบ ง่าย </a:t>
            </a:r>
          </a:p>
        </p:txBody>
      </p:sp>
    </p:spTree>
    <p:extLst>
      <p:ext uri="{BB962C8B-B14F-4D97-AF65-F5344CB8AC3E}">
        <p14:creationId xmlns:p14="http://schemas.microsoft.com/office/powerpoint/2010/main" val="120735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F37C-A8A7-4A05-30C0-4842D06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Tic Tac Toe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CAEA-43BA-692B-239C-11EB7E2D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วิธีการเล่น</a:t>
            </a:r>
          </a:p>
          <a:p>
            <a:endParaRPr lang="th-TH" dirty="0"/>
          </a:p>
          <a:p>
            <a:r>
              <a:rPr lang="th-TH" dirty="0"/>
              <a:t>ให้คลิกที่ปุ่มใดก็ได้เพื่อมาร์กเครื่องหมาย </a:t>
            </a:r>
            <a:r>
              <a:rPr lang="en-US" dirty="0"/>
              <a:t>X </a:t>
            </a:r>
            <a:r>
              <a:rPr lang="th-TH" dirty="0"/>
              <a:t>แล้วตัวหน้าต่างเกมส์จะมาร์กเครื่องหมาย </a:t>
            </a:r>
            <a:r>
              <a:rPr lang="en-US" dirty="0"/>
              <a:t>O </a:t>
            </a:r>
            <a:r>
              <a:rPr lang="th-TH" dirty="0"/>
              <a:t>อัตโนมัติ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err="1"/>
              <a:t>ผู่</a:t>
            </a:r>
            <a:r>
              <a:rPr lang="th-TH" dirty="0"/>
              <a:t>ที่เครื่องหมายเรียงกันได้ 3 อันก่อนชนะ ไม่เช่นนั้นถือว่าเสมอ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C1A03-9467-5F17-7A2D-10823B2D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92" y="4018550"/>
            <a:ext cx="2483168" cy="253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35C7A-483D-6C97-61C1-B008434D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857" y="3944407"/>
            <a:ext cx="2483168" cy="25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9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F37C-A8A7-4A05-30C0-4842D06E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Quick Tic Tac Toe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CAEA-43BA-692B-239C-11EB7E2D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th-TH" dirty="0"/>
              <a:t>โครงสร้างโปรแกรม</a:t>
            </a:r>
          </a:p>
          <a:p>
            <a:endParaRPr lang="th-TH" dirty="0"/>
          </a:p>
          <a:p>
            <a:pPr marL="0" indent="0">
              <a:buNone/>
            </a:pPr>
            <a:endParaRPr lang="th-TH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83E16A-B9D1-0789-E721-770C217DF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92" y="1643423"/>
            <a:ext cx="5449889" cy="4714153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A6FF8-6AD0-324C-49DA-EEDBA1F74068}"/>
              </a:ext>
            </a:extLst>
          </p:cNvPr>
          <p:cNvSpPr txBox="1"/>
          <p:nvPr/>
        </p:nvSpPr>
        <p:spPr>
          <a:xfrm>
            <a:off x="7318887" y="1255760"/>
            <a:ext cx="182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UML Diagram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6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F37C-A8A7-4A05-30C0-4842D06E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4248191" cy="1442153"/>
          </a:xfrm>
        </p:spPr>
        <p:txBody>
          <a:bodyPr>
            <a:normAutofit/>
          </a:bodyPr>
          <a:lstStyle/>
          <a:p>
            <a:r>
              <a:rPr lang="en-US" sz="3600" dirty="0"/>
              <a:t>Quick Tic Tac Toe</a:t>
            </a:r>
            <a:endParaRPr lang="th-TH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0B03D6-3EEE-86A9-46E4-36E4B3EC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th-TH" sz="1800" dirty="0"/>
              <a:t>การสร้างกระดานเริ่มต้น</a:t>
            </a:r>
          </a:p>
          <a:p>
            <a:endParaRPr lang="th-TH" sz="1800" dirty="0"/>
          </a:p>
          <a:p>
            <a:pPr marL="0" indent="0">
              <a:buNone/>
            </a:pPr>
            <a:r>
              <a:rPr lang="th-TH" sz="1800" dirty="0"/>
              <a:t>	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กระดาน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Tic Tac Toe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Array 2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มิติของ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Jbutton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แล้วแต่ละปุ่มมี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actionlistener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ทีเช็คตาผู้เล่นแล้ว	มาร์คตัวอักษรประจำผู้เล่นลงไป เช็คว่ามีผู้ชนะ	หรือไม่ และหากยังไม่มีให้เปล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ื่ยน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ตาผู้เล่น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7100C-C40C-083C-1C33-1DB3A368B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217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75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F37C-A8A7-4A05-30C0-4842D06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Tic Tac Toe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CAEA-43BA-692B-239C-11EB7E2D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th-TH" dirty="0"/>
              <a:t>เช็คผู้ชนะและการเสมอ</a:t>
            </a:r>
          </a:p>
          <a:p>
            <a:endParaRPr lang="th-TH" dirty="0"/>
          </a:p>
          <a:p>
            <a:r>
              <a:rPr lang="th-TH" dirty="0"/>
              <a:t>หากมีตัวอักษรเดียวกันเรียงกันเป็นเส้นตรงจะถือว่ามีผู้ชนะ</a:t>
            </a:r>
          </a:p>
          <a:p>
            <a:r>
              <a:rPr lang="th-TH" dirty="0"/>
              <a:t>หากกระดานเต็มแล้วไม่มีผู้ชนะจะถือว่าเสมอ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463B1-7C5A-16A4-B0B6-FCAB94BA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1" y="1307455"/>
            <a:ext cx="4379159" cy="2474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AF56C-5C2F-C03A-8030-5AC7943A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26" y="4150658"/>
            <a:ext cx="4534133" cy="2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0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F37C-A8A7-4A05-30C0-4842D06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Tic Tac Toe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CAEA-43BA-692B-239C-11EB7E2D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th-TH" dirty="0"/>
              <a:t>อย่างง่ายที่กดปุ่มอย่างสุ่มๆ</a:t>
            </a:r>
          </a:p>
          <a:p>
            <a:endParaRPr lang="th-TH" dirty="0"/>
          </a:p>
          <a:p>
            <a:r>
              <a:rPr lang="th-TH" dirty="0"/>
              <a:t>จะทำงานตราบใดที </a:t>
            </a:r>
            <a:r>
              <a:rPr lang="en-US" dirty="0" err="1"/>
              <a:t>MainFrame</a:t>
            </a:r>
            <a:r>
              <a:rPr lang="en-US" dirty="0"/>
              <a:t>()</a:t>
            </a:r>
            <a:r>
              <a:rPr lang="th-TH" dirty="0"/>
              <a:t> ของ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TicTacToeGUI</a:t>
            </a:r>
            <a:r>
              <a:rPr lang="th-TH" dirty="0"/>
              <a:t> ทำงานอยู่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6D2DE-22AB-9F76-ECA8-C6708ED4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47" y="1290183"/>
            <a:ext cx="5683542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F37C-A8A7-4A05-30C0-4842D06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Tic Tac Toe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CAEA-43BA-692B-239C-11EB7E2D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การติดตั้ง </a:t>
            </a:r>
          </a:p>
          <a:p>
            <a:endParaRPr lang="th-TH" dirty="0"/>
          </a:p>
          <a:p>
            <a:r>
              <a:rPr lang="th-TH" dirty="0"/>
              <a:t>หากมี </a:t>
            </a:r>
            <a:r>
              <a:rPr lang="en-US" dirty="0" err="1"/>
              <a:t>jre</a:t>
            </a:r>
            <a:r>
              <a:rPr lang="en-US" dirty="0"/>
              <a:t> 19.0.1 </a:t>
            </a:r>
            <a:r>
              <a:rPr lang="th-TH" dirty="0"/>
              <a:t>สามารถใช้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th-TH" dirty="0"/>
              <a:t>เปิด </a:t>
            </a:r>
            <a:r>
              <a:rPr lang="en-US" dirty="0"/>
              <a:t>.jar </a:t>
            </a:r>
            <a:r>
              <a:rPr lang="th-TH" dirty="0"/>
              <a:t>ไฟล์ที่ให้มาได้เลย หรือสามารถ </a:t>
            </a:r>
            <a:r>
              <a:rPr lang="en-US" dirty="0"/>
              <a:t>double click start.bat </a:t>
            </a:r>
            <a:r>
              <a:rPr lang="th-TH" dirty="0"/>
              <a:t>ที่เปิด </a:t>
            </a:r>
            <a:r>
              <a:rPr lang="en-US" dirty="0"/>
              <a:t>.jar </a:t>
            </a:r>
            <a:r>
              <a:rPr lang="th-TH" dirty="0"/>
              <a:t>ด้วยคำสั่ง </a:t>
            </a:r>
            <a:r>
              <a:rPr lang="en-US" dirty="0"/>
              <a:t>java –jar –enable-preview TicTacToe.jar</a:t>
            </a:r>
          </a:p>
          <a:p>
            <a:endParaRPr lang="en-US" dirty="0"/>
          </a:p>
          <a:p>
            <a:r>
              <a:rPr lang="th-TH" dirty="0"/>
              <a:t>หาก</a:t>
            </a:r>
            <a:r>
              <a:rPr lang="en-US" dirty="0"/>
              <a:t> </a:t>
            </a:r>
            <a:r>
              <a:rPr lang="en-US" dirty="0" err="1"/>
              <a:t>jre</a:t>
            </a:r>
            <a:r>
              <a:rPr lang="en-US" dirty="0"/>
              <a:t> version </a:t>
            </a:r>
            <a:r>
              <a:rPr lang="th-TH" dirty="0"/>
              <a:t>ต่ำกว่าจะเจอ </a:t>
            </a:r>
            <a:r>
              <a:rPr lang="en-US" dirty="0" err="1"/>
              <a:t>java.lang.unsupportedclassversionerror</a:t>
            </a:r>
            <a:r>
              <a:rPr lang="en-US" dirty="0"/>
              <a:t> </a:t>
            </a:r>
            <a:r>
              <a:rPr lang="th-TH" dirty="0"/>
              <a:t>ซึ่งสามารถ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en-US" dirty="0"/>
              <a:t>compile source codes </a:t>
            </a:r>
            <a:r>
              <a:rPr lang="th-TH" dirty="0"/>
              <a:t>เองได้ใน </a:t>
            </a:r>
            <a:r>
              <a:rPr lang="en-US" dirty="0" err="1"/>
              <a:t>src</a:t>
            </a:r>
            <a:r>
              <a:rPr lang="en-US" dirty="0"/>
              <a:t> folder </a:t>
            </a:r>
            <a:r>
              <a:rPr lang="th-TH" dirty="0"/>
              <a:t>โดยคำสั่ง </a:t>
            </a:r>
            <a:r>
              <a:rPr lang="en-US" dirty="0" err="1"/>
              <a:t>javac</a:t>
            </a:r>
            <a:r>
              <a:rPr lang="en-US" dirty="0"/>
              <a:t> Main.java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ตามด้วย </a:t>
            </a:r>
            <a:r>
              <a:rPr lang="en-US" dirty="0"/>
              <a:t>java Main </a:t>
            </a:r>
            <a:r>
              <a:rPr lang="th-TH" dirty="0"/>
              <a:t>เพื่อเปิดโปรแกรม</a:t>
            </a:r>
          </a:p>
          <a:p>
            <a:pPr marL="0" indent="0">
              <a:buNone/>
            </a:pPr>
            <a:endParaRPr lang="th-TH" dirty="0"/>
          </a:p>
          <a:p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A63C1-204F-FF48-4E50-A9B7A078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55" y="1198703"/>
            <a:ext cx="7791850" cy="1390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C12F2-8B1A-1AC0-9A38-AEF95E0D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25" y="4997354"/>
            <a:ext cx="5448580" cy="1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4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A988-B691-3C72-0A6C-59FE6D4F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73CC-E01B-AE5E-29E8-2C6F968A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https://github.com/PanzerTurtle/QuickTicTacToe </a:t>
            </a:r>
          </a:p>
          <a:p>
            <a:endParaRPr lang="en-US" dirty="0"/>
          </a:p>
          <a:p>
            <a:r>
              <a:rPr lang="en-US" dirty="0"/>
              <a:t>Video</a:t>
            </a:r>
            <a:r>
              <a:rPr lang="en-US"/>
              <a:t>: https://youtu.be/r1qReDb6owI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394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1155</TotalTime>
  <Words>343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Angsana New</vt:lpstr>
      <vt:lpstr>Arial</vt:lpstr>
      <vt:lpstr>Century Gothic</vt:lpstr>
      <vt:lpstr>Wingdings 3</vt:lpstr>
      <vt:lpstr>Ion</vt:lpstr>
      <vt:lpstr>Quick Tic Tac Toe</vt:lpstr>
      <vt:lpstr>Quick Tic Tac Toe</vt:lpstr>
      <vt:lpstr>Quick Tic Tac Toe</vt:lpstr>
      <vt:lpstr>Quick Tic Tac Toe</vt:lpstr>
      <vt:lpstr>Quick Tic Tac Toe</vt:lpstr>
      <vt:lpstr>Quick Tic Tac Toe</vt:lpstr>
      <vt:lpstr>Quick Tic Tac Toe</vt:lpstr>
      <vt:lpstr>Quick Tic Tac Toe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Tic Tac Toe</dc:title>
  <dc:creator>Panzer Turtle</dc:creator>
  <cp:lastModifiedBy>Panzer Turtle</cp:lastModifiedBy>
  <cp:revision>1</cp:revision>
  <dcterms:created xsi:type="dcterms:W3CDTF">2023-04-02T02:46:41Z</dcterms:created>
  <dcterms:modified xsi:type="dcterms:W3CDTF">2023-04-02T22:01:58Z</dcterms:modified>
</cp:coreProperties>
</file>