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8f30c86c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8f30c86c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8f30c86c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8f30c86c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f30c86c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f30c86c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8f30c86c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8f30c86c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8f30c86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8f30c86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8f30c86c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8f30c86c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88f30c86c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88f30c86c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8f30c86c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8f30c86c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BOOK BOOK BOOK SHOP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696864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第四組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1063519 羅哲琛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1063524 邱寶萱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1063530 林欣彤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Description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這是一款目標客群為「二手書販賣系統」，我們搭建這個平台讓使用者可以在這自由的販售與購買二手書。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3605" l="0" r="0" t="0"/>
          <a:stretch/>
        </p:blipFill>
        <p:spPr>
          <a:xfrm>
            <a:off x="6495300" y="2380875"/>
            <a:ext cx="2186325" cy="23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Special requirement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icrosoft JhengHei"/>
              <a:buChar char="✓"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需使用IE8.0以上瀏覽器。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GUI Design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4025" y="316125"/>
            <a:ext cx="5304250" cy="1595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217250"/>
            <a:ext cx="5214674" cy="27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0625" y="2439275"/>
            <a:ext cx="4677651" cy="21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Architectural Design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753725" y="1286425"/>
            <a:ext cx="3566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Log-in/Log-out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Registration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Shopping Cart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Place Order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Program Demo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63300" y="1266325"/>
            <a:ext cx="2923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Demo Time!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42300" y="4032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Tools that you use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2301375" y="403200"/>
            <a:ext cx="5174700" cy="4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INSTALLED_APPS = [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'django.contrib.auth',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'django.contrib.contenttypes',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'django.contrib.sessions',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'django.contrib.messages',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'django.contrib.staticfiles',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'social_django',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'social_core',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'account',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'bootstrap3',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'shop',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'cart',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'orders',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'Addproduct',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'paypal.standard.ipn',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'payment',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'django.contrib.admin',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'crispy_forms',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    'ckeditor'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3368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200">
              <a:solidFill>
                <a:srgbClr val="695D4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Lessons learned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824025" y="1261400"/>
            <a:ext cx="2430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Django</a:t>
            </a: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的應用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76" y="2571750"/>
            <a:ext cx="3984701" cy="19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Anything else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723600" y="1256275"/>
            <a:ext cx="4168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latin typeface="Microsoft JhengHei"/>
                <a:ea typeface="Microsoft JhengHei"/>
                <a:cs typeface="Microsoft JhengHei"/>
                <a:sym typeface="Microsoft JhengHei"/>
              </a:rPr>
              <a:t>優秀的一組！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5446" l="0" r="0" t="0"/>
          <a:stretch/>
        </p:blipFill>
        <p:spPr>
          <a:xfrm rot="1055077">
            <a:off x="4907025" y="1617375"/>
            <a:ext cx="3846926" cy="28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