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0EE8-BFD6-41A0-9B6B-52FA5E761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DC521-FCB6-4EDD-88BE-7D921148E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00DBE-AD30-4B3C-BCC8-289B6158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8F67-2F15-449B-9732-178331966DC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89966-AC8A-4219-A9AD-446707AB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5633E-924C-426E-8038-2B7F38FB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6E5-1404-4D16-9087-BE7BEBAC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8281-0856-401A-B3A1-436318AA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A6696-0267-4BF0-BB94-BF02980CF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BBE3D-F07F-44DD-ACA1-38B9D108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8F67-2F15-449B-9732-178331966DC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58DD-C8A6-44C0-9780-7DEAF2A1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9181-E409-45F3-99E6-79BE3B00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6E5-1404-4D16-9087-BE7BEBAC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146BB-67DE-47F8-8949-3270F298D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BD32A-B931-4B0B-837C-56D4FFA62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B9E3-4DE2-4435-BFBB-42BFEF3A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8F67-2F15-449B-9732-178331966DC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AA92-FB8B-417B-9D7D-E08A8DD7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87D17-127B-4E7E-A871-EE21A6ED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6E5-1404-4D16-9087-BE7BEBAC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B1EC-AB19-4E36-9385-A6290B0A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B2CE-6BCC-447C-94B6-B538BFBB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DCE90-EDA4-403E-A6F0-B1B2D6A1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8F67-2F15-449B-9732-178331966DC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5D0E-91AC-46D5-85AA-43E1CFA4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B5653-9125-47AB-BCB2-4B780CEE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6E5-1404-4D16-9087-BE7BEBAC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7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6DF3-2A83-45EE-8A0D-59F09B82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56B9A-0129-4110-9C8F-3110863C5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0EBD6-3634-4436-B2DB-0606CA1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8F67-2F15-449B-9732-178331966DC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A70E-26CB-4F44-8FB6-E19D92A9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766FB-048E-4D2B-AFB3-E43366BE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6E5-1404-4D16-9087-BE7BEBAC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1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F88A-A705-4615-BB8E-5014CA75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3A721-28F2-4D29-A0A6-0CD82C735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D8437-A42C-48B9-B527-850E62E07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42B61-B65D-45A5-B7F6-8BCDD555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8F67-2F15-449B-9732-178331966DC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11EBB-873A-4906-99CD-BD100CF6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7528-9790-4897-BB1C-09B03A4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6E5-1404-4D16-9087-BE7BEBAC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E688-DD1B-4ABF-906C-EE76C1BF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E7648-542F-4B99-8DD2-14C32BD3F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97D1D-51CF-46EF-A99C-2F1584C22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3FCCA-0BA4-4B2B-9349-4B7B3BA56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FE047-310B-48BF-BD82-2E217743E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36629-B30A-4EF2-BA33-A7A2F7CD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8F67-2F15-449B-9732-178331966DC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ED3B0-67A9-4D4A-8B7B-F5B93952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B94AF-F727-40AE-87C7-56D9BDC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6E5-1404-4D16-9087-BE7BEBAC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1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2C87-99A5-4E13-86A5-F25975F8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412D2-C58B-4D94-A0F3-EC070777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8F67-2F15-449B-9732-178331966DC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BEF78-FE6E-4BFA-8D59-68EB9974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05CE6-9C85-4839-B1C3-8F42BA55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6E5-1404-4D16-9087-BE7BEBAC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2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21ADF-A2FA-4D33-8B2B-24230051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8F67-2F15-449B-9732-178331966DC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8F1F1-37FD-49E1-A1A9-F43BB4A1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1E3C9-4426-42AA-9508-2E07D12A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6E5-1404-4D16-9087-BE7BEBAC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2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62F7-69E8-4614-9FA9-65F93F92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A383-4B6A-440C-8A28-16F5BFEC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A0C85-E1B5-4BB4-AC47-303569CFA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2D86D-DE22-45B0-818C-854EB689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8F67-2F15-449B-9732-178331966DC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7116-B6BC-42CC-A00B-AB7CC1FA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30645-3D84-424D-926C-F4B08469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6E5-1404-4D16-9087-BE7BEBAC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8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F4B3-803B-4581-90B2-2320190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D33EA-6E99-4F4E-B9F4-4AB7F8825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3E8A1-3A68-4059-9D09-F9AC17961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7E34B-A9C0-42C9-8280-9C0C36C0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8F67-2F15-449B-9732-178331966DC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301FB-A873-4991-A462-0583617E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B1F0E-0501-4FA2-979F-455857A7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6E5-1404-4D16-9087-BE7BEBAC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8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B436C-A3C1-4CA7-9B42-C58B7ECF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22694-4925-4DDC-BDB9-C02123797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36F0-02F3-472F-9F27-1E1BFF223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88F67-2F15-449B-9732-178331966DC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89D7-71DE-4EC3-989E-5F6C2510A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7834A-D49A-41F4-9DF9-C9FE214F3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8A6E5-1404-4D16-9087-BE7BEBAC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6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E0E8-E239-423C-876D-91E8DD6A9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880" y="1522402"/>
            <a:ext cx="8778240" cy="980757"/>
          </a:xfrm>
        </p:spPr>
        <p:txBody>
          <a:bodyPr>
            <a:normAutofit/>
          </a:bodyPr>
          <a:lstStyle/>
          <a:p>
            <a:r>
              <a:rPr lang="en-US" dirty="0"/>
              <a:t>Voice of customer analysis</a:t>
            </a:r>
          </a:p>
        </p:txBody>
      </p:sp>
      <p:pic>
        <p:nvPicPr>
          <p:cNvPr id="2052" name="Picture 4" descr="Voice of the Customer (VoC), taking into account feedback">
            <a:extLst>
              <a:ext uri="{FF2B5EF4-FFF2-40B4-BE49-F238E27FC236}">
                <a16:creationId xmlns:a16="http://schemas.microsoft.com/office/drawing/2014/main" id="{0231CC86-82D9-4ADE-9226-3349BDC1D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9379"/>
            <a:ext cx="12192000" cy="301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96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9E0B-6AB7-426D-A532-8F102747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FFA4-78B3-4E38-B3DB-B47E433D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9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07DF-6773-4D07-B485-5828D246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880" y="390842"/>
            <a:ext cx="6558280" cy="1325563"/>
          </a:xfrm>
        </p:spPr>
        <p:txBody>
          <a:bodyPr/>
          <a:lstStyle/>
          <a:p>
            <a:r>
              <a:rPr lang="en-US" b="1" dirty="0"/>
              <a:t>Data - </a:t>
            </a:r>
            <a:r>
              <a:rPr lang="en-US" b="1" dirty="0" err="1"/>
              <a:t>CustomerReviews</a:t>
            </a:r>
            <a:r>
              <a:rPr lang="en-US" dirty="0"/>
              <a:t>  </a:t>
            </a:r>
          </a:p>
        </p:txBody>
      </p:sp>
      <p:pic>
        <p:nvPicPr>
          <p:cNvPr id="1026" name="Picture 2" descr="Excel icon PNG, ICO or ICNS | Free vector icons">
            <a:extLst>
              <a:ext uri="{FF2B5EF4-FFF2-40B4-BE49-F238E27FC236}">
                <a16:creationId xmlns:a16="http://schemas.microsoft.com/office/drawing/2014/main" id="{6386BAB8-905A-422D-B35B-E39E0FD87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02565"/>
            <a:ext cx="1442720" cy="144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6F4EA-2347-4F38-9E4E-570165856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0" y="2894750"/>
            <a:ext cx="7610029" cy="2540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887052-7056-412C-B008-952B26555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918" y="2003425"/>
            <a:ext cx="4553082" cy="37985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D907D3-FD6D-4B4D-B162-297591F7F8B3}"/>
              </a:ext>
            </a:extLst>
          </p:cNvPr>
          <p:cNvSpPr txBox="1"/>
          <p:nvPr/>
        </p:nvSpPr>
        <p:spPr>
          <a:xfrm>
            <a:off x="9244010" y="6396038"/>
            <a:ext cx="273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Result by </a:t>
            </a:r>
            <a:r>
              <a:rPr lang="en-US" dirty="0" err="1"/>
              <a:t>Jupyter+Python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9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C1801-7FDD-4F07-8CA5-D9272D344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0"/>
            <a:ext cx="4543786" cy="3535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792D3-F12C-43FA-86BA-25CD8EE97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320" y="-91439"/>
            <a:ext cx="5567680" cy="3571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CD0E0E-299D-4AF3-89E1-B7DFA5852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" y="3322320"/>
            <a:ext cx="5098473" cy="3535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4061EB-C373-4D12-B8EA-D80525FD0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427" y="3322320"/>
            <a:ext cx="5752573" cy="34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0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620DA5-EBB0-4913-9288-D6EA65993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04" y="1120140"/>
            <a:ext cx="5738075" cy="4792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68EB0-29C5-4BAB-89C8-17F600C5E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551" y="1030605"/>
            <a:ext cx="5042154" cy="4201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517B20-67AB-45BA-9FC5-8A023E12DCBC}"/>
              </a:ext>
            </a:extLst>
          </p:cNvPr>
          <p:cNvSpPr txBox="1"/>
          <p:nvPr/>
        </p:nvSpPr>
        <p:spPr>
          <a:xfrm>
            <a:off x="8878250" y="6360160"/>
            <a:ext cx="29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Result by SAP Analytic Cloud</a:t>
            </a:r>
          </a:p>
        </p:txBody>
      </p:sp>
    </p:spTree>
    <p:extLst>
      <p:ext uri="{BB962C8B-B14F-4D97-AF65-F5344CB8AC3E}">
        <p14:creationId xmlns:p14="http://schemas.microsoft.com/office/powerpoint/2010/main" val="250455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5274-97A5-4A15-AF6E-37BBA10E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4C66-2A2C-4BF0-81DD-80D4BA83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5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19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Voice of customer analysis</vt:lpstr>
      <vt:lpstr>PowerPoint Presentation</vt:lpstr>
      <vt:lpstr>Data - CustomerReviews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customer</dc:title>
  <dc:creator>Apiwat Pounghirun</dc:creator>
  <cp:lastModifiedBy>Apiwat Pounghirun</cp:lastModifiedBy>
  <cp:revision>12</cp:revision>
  <dcterms:created xsi:type="dcterms:W3CDTF">2021-06-03T00:09:52Z</dcterms:created>
  <dcterms:modified xsi:type="dcterms:W3CDTF">2021-06-03T13:26:17Z</dcterms:modified>
</cp:coreProperties>
</file>