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3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0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926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66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4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03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29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58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4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4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2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1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B02-E140-4CD1-99DF-EA679A758EF5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40E6-8886-4301-8348-47A8C0F87A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85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2442" t="35364" r="36265" b="24789"/>
          <a:stretch/>
        </p:blipFill>
        <p:spPr>
          <a:xfrm>
            <a:off x="0" y="1"/>
            <a:ext cx="5663759" cy="30742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1667" t="27395" r="36867" b="33524"/>
          <a:stretch/>
        </p:blipFill>
        <p:spPr>
          <a:xfrm>
            <a:off x="6393068" y="0"/>
            <a:ext cx="5798931" cy="30742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22083" t="27593" r="27396" b="32037"/>
          <a:stretch/>
        </p:blipFill>
        <p:spPr>
          <a:xfrm>
            <a:off x="0" y="3923589"/>
            <a:ext cx="6528391" cy="29344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22500" t="29074" r="34583" b="31482"/>
          <a:stretch/>
        </p:blipFill>
        <p:spPr>
          <a:xfrm>
            <a:off x="6528391" y="3923589"/>
            <a:ext cx="5663609" cy="29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529" t="20345" r="39196" b="40574"/>
          <a:stretch/>
        </p:blipFill>
        <p:spPr>
          <a:xfrm>
            <a:off x="1" y="0"/>
            <a:ext cx="5617522" cy="32262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2488" t="21309" r="27214" b="33715"/>
          <a:stretch/>
        </p:blipFill>
        <p:spPr>
          <a:xfrm>
            <a:off x="5777509" y="0"/>
            <a:ext cx="6414491" cy="32262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2488" t="26219" r="27214" b="30133"/>
          <a:stretch/>
        </p:blipFill>
        <p:spPr>
          <a:xfrm>
            <a:off x="0" y="3935963"/>
            <a:ext cx="5986179" cy="29220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22528" t="16053" r="23765" b="17127"/>
          <a:stretch/>
        </p:blipFill>
        <p:spPr>
          <a:xfrm>
            <a:off x="6548154" y="3226279"/>
            <a:ext cx="5643846" cy="36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443" t="24214" r="32776" b="32532"/>
          <a:stretch/>
        </p:blipFill>
        <p:spPr>
          <a:xfrm>
            <a:off x="0" y="0"/>
            <a:ext cx="5750444" cy="31366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2355" t="38123" r="37645" b="21877"/>
          <a:stretch/>
        </p:blipFill>
        <p:spPr>
          <a:xfrm>
            <a:off x="6085490" y="0"/>
            <a:ext cx="6110014" cy="343688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211902" y="47534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https://www.toptal.com/designers/ux/los-10-entregables-de-ux-que-los-mejores-dise%C3%B1adores-utilizan/es</a:t>
            </a:r>
          </a:p>
        </p:txBody>
      </p:sp>
    </p:spTree>
    <p:extLst>
      <p:ext uri="{BB962C8B-B14F-4D97-AF65-F5344CB8AC3E}">
        <p14:creationId xmlns:p14="http://schemas.microsoft.com/office/powerpoint/2010/main" val="42181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145" t="11891" r="27139" b="5191"/>
          <a:stretch/>
        </p:blipFill>
        <p:spPr>
          <a:xfrm>
            <a:off x="1937982" y="-1173708"/>
            <a:ext cx="8543498" cy="85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32" t="25157" r="19677" b="12886"/>
          <a:stretch/>
        </p:blipFill>
        <p:spPr>
          <a:xfrm>
            <a:off x="504968" y="204717"/>
            <a:ext cx="11300346" cy="63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Luis Huaman Rodriguez</dc:creator>
  <cp:lastModifiedBy>jorge Luis Huaman Rodriguez</cp:lastModifiedBy>
  <cp:revision>7</cp:revision>
  <dcterms:created xsi:type="dcterms:W3CDTF">2018-03-16T06:21:40Z</dcterms:created>
  <dcterms:modified xsi:type="dcterms:W3CDTF">2018-03-19T08:58:11Z</dcterms:modified>
</cp:coreProperties>
</file>