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Didact Gothic"/>
      <p:regular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Bree Serif"/>
      <p:regular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wjRe7kFfBWBvK3UjSDJooBxrj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regular.fntdata"/><Relationship Id="rId27" Type="http://schemas.openxmlformats.org/officeDocument/2006/relationships/font" Target="fonts/Didact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font" Target="fonts/BreeSerif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font" Target="fonts/RobotoBlack-bold.fntdata"/><Relationship Id="rId16" Type="http://schemas.openxmlformats.org/officeDocument/2006/relationships/slide" Target="slides/slide12.xml"/><Relationship Id="rId19" Type="http://schemas.openxmlformats.org/officeDocument/2006/relationships/font" Target="fonts/RobotoThin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15eacdc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1115eacd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f71e22d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9f71e22d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a8b93b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2a8b93b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fb94c6a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fb94c6a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115eacd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1115eacd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15eacd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1115eacd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15eacd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1115eacd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115eacd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1115eacd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115eacd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115eacd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2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Operatori, Conditionale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115eacdc4_0_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If… else if… else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g11115eacdc4_0_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11115eacdc4_0_37"/>
          <p:cNvSpPr txBox="1"/>
          <p:nvPr/>
        </p:nvSpPr>
        <p:spPr>
          <a:xfrm>
            <a:off x="311700" y="1416500"/>
            <a:ext cx="852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foloseste cand avem mai mult de 2 situatii posibile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Conditiile se evalueaza de sus in jos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executa codul aferent primei conditii adevarate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Dupa ce s-a gasit cu true, nu se mai verifica ce a mai ramas mai jos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11115eacdc4_0_37"/>
          <p:cNvSpPr txBox="1"/>
          <p:nvPr/>
        </p:nvSpPr>
        <p:spPr>
          <a:xfrm>
            <a:off x="3817450" y="2720325"/>
            <a:ext cx="450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singur if la inceput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Oricate elif-uri sunt necesare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singur else la final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nu gaseste nici un true mai sus,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else se va executa automat (e ca un default)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g11115eacdc4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75" y="2840850"/>
            <a:ext cx="3512650" cy="189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f71e22de2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String (len(), metode)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g29f71e22de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g29f71e22de2_0_0"/>
          <p:cNvSpPr txBox="1"/>
          <p:nvPr/>
        </p:nvSpPr>
        <p:spPr>
          <a:xfrm>
            <a:off x="385588" y="125115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len() ne spune cate caractere are stringul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Dupa my_str daca punem . ajungem la functii ajutatoare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Upper, lower, replace, count etc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Accesati descrierea lor apasand CTRL+Click pe numele lor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a8b93b13f_0_0"/>
          <p:cNvSpPr txBox="1"/>
          <p:nvPr>
            <p:ph idx="3" type="subTitle"/>
          </p:nvPr>
        </p:nvSpPr>
        <p:spPr>
          <a:xfrm>
            <a:off x="572250" y="1251150"/>
            <a:ext cx="77517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Slicing (feliere) – ne permite sa accesam mai multe caractere consecutive din string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Sintaxa : string [start:stop:step]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 sz="1400">
                <a:latin typeface="Roboto"/>
                <a:ea typeface="Roboto"/>
                <a:cs typeface="Roboto"/>
                <a:sym typeface="Roboto"/>
              </a:rPr>
              <a:t>Start – indexul de inceput (inclusiv); daca lipseste, este inceputul stringului (0)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 sz="1400">
                <a:latin typeface="Roboto"/>
                <a:ea typeface="Roboto"/>
                <a:cs typeface="Roboto"/>
                <a:sym typeface="Roboto"/>
              </a:rPr>
              <a:t>Stop – indexul de final (exclusiv); daca lipseste, este finalul stringului (len(s) - 1)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 sz="1400">
                <a:latin typeface="Roboto"/>
                <a:ea typeface="Roboto"/>
                <a:cs typeface="Roboto"/>
                <a:sym typeface="Roboto"/>
              </a:rPr>
              <a:t>Step – pasul cu care se merge; daca lipseste, valoarea lui este 1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Daca pasul (step) este negativ, se merge invers (de la final spre inceput</a:t>
            </a:r>
            <a:r>
              <a:rPr lang="en-GB" sz="1500"/>
              <a:t>)</a:t>
            </a:r>
            <a:endParaRPr sz="1900"/>
          </a:p>
        </p:txBody>
      </p:sp>
      <p:sp>
        <p:nvSpPr>
          <p:cNvPr id="282" name="Google Shape;282;g22a8b93b13f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String slicing</a:t>
            </a:r>
            <a:endParaRPr/>
          </a:p>
        </p:txBody>
      </p:sp>
      <p:pic>
        <p:nvPicPr>
          <p:cNvPr id="283" name="Google Shape;283;g22a8b93b13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00" y="3404732"/>
            <a:ext cx="3679100" cy="173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2a8b93b13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9633" y="3404725"/>
            <a:ext cx="5118167" cy="17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2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cunoastem tipurile principale de operatori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atribuire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Aritmetici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comparare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Logici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cum se foloseste conditionalul if else (flow control)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simplu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/ else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/ else if / else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 slicing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b94c6ad8_0_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de atribuire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0fb94c6ad8_0_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g10fb94c6ad8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487600"/>
            <a:ext cx="81724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115eacdc4_0_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aritmetici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g11115eacdc4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g11115eacdc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3" y="1605250"/>
            <a:ext cx="81438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115eacdc4_0_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de comparare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g11115eacdc4_0_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g11115eacdc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571650"/>
            <a:ext cx="8191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115eacdc4_0_1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logici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g11115eacdc4_0_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g11115eacdc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50" y="1706125"/>
            <a:ext cx="8839199" cy="155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115eacdc4_0_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if…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g11115eacdc4_0_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11115eacdc4_0_22"/>
          <p:cNvSpPr txBox="1"/>
          <p:nvPr/>
        </p:nvSpPr>
        <p:spPr>
          <a:xfrm>
            <a:off x="311700" y="1416500"/>
            <a:ext cx="852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engleza acest principiu se numeste ‘flow control’ - controlam pe unde curge codul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if simplu e ca o usa: daca usa e deschisa (true), se va executa codul din spate. Daca usa (conditia) e inchisa (false), python nu va afla ce e in spatele usii. Pentru Python, acea zona de cod e inaccesibila, nu exista.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Dupa cele : ale unei ramuri, cand apasam ‘Enter’ se vor pune automat 4 spatii sau un TAB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 lucru se numeste indentare. Indentarea are scopul de a-i transmite la python de unde pana unde tine blocul de cod corespunzator acelei conditii. (Sau altfel spus, marcheaza peretii camerei din spatele usii)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- e ok logica codului?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- gaseste ‘bug-ul’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g11115eacdc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25" y="3580100"/>
            <a:ext cx="4084545" cy="13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115eacdc4_0_3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If… else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g11115eacdc4_0_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11115eacdc4_0_30"/>
          <p:cNvSpPr txBox="1"/>
          <p:nvPr/>
        </p:nvSpPr>
        <p:spPr>
          <a:xfrm>
            <a:off x="311700" y="1416500"/>
            <a:ext cx="852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(conditie) atunci (executam codul)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Are tot timpul fix 2 ramuri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are conditie urmata de 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Else nu mai are nevoie de conditie, deoarece inseamna in celalat caz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Un numar daca nu e par, e automat impar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g11115eacdc4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825" y="2862225"/>
            <a:ext cx="5162815" cy="2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