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Source Code Pro" panose="020B0604020202020204" charset="0"/>
      <p:regular r:id="rId21"/>
      <p:bold r:id="rId22"/>
    </p:embeddedFont>
    <p:embeddedFont>
      <p:font typeface="Amatic SC" panose="020B0604020202020204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adf.test(TempLATS)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Decomposition provides a useful abstract model for thinking about time series generally and for better understanding problems during time series analysis and forecasting.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auto.arima and forcast function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87900" y="-903250"/>
            <a:ext cx="8520600" cy="2690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USA City Temperature Analysis</a:t>
            </a:r>
            <a:endParaRPr sz="36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4271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ALY6015 Intermediate Final Project</a:t>
            </a:r>
            <a:endParaRPr sz="1800"/>
          </a:p>
          <a:p>
            <a:pPr marL="3657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Northeastern University</a:t>
            </a:r>
            <a:endParaRPr sz="1800"/>
          </a:p>
          <a:p>
            <a:pPr marL="3657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March 29,2018</a:t>
            </a:r>
            <a:endParaRPr sz="1800" b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Mohit Abbi, PaoTing Kung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50" y="1840400"/>
            <a:ext cx="2715500" cy="16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Angeles &amp; Chicago temperature trend won’t change dramatically in next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years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range in Los Angeles between 5 to 25.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range in Chicago between -15 to 25.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should consider weather condition in Chicago if they want to travel in winter.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Residents should aware extreme weather condition in Chicago.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Limitations/Restrictions</a:t>
            </a:r>
            <a:endParaRPr sz="2400" dirty="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might change between the range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uncertainty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 sample is not random sample from the same population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Unpredictable events like global warming can also affect the temperature trend which can deviate from our original prediction.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Extensions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different time series methods to get more accurate result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Box-Jenkins methodology.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0" y="480825"/>
            <a:ext cx="8363650" cy="41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14400"/>
            <a:ext cx="7620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is changeable in Boston.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</a:t>
            </a:r>
            <a:r>
              <a:rPr lang="en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USAtemp.csv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 to forecast five USA cities temperature trend.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changes depend on season.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dirty="0">
                <a:solidFill>
                  <a:srgbClr val="404B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plots, Time Series decomposition graph, Prediction plot (ARIMA</a:t>
            </a:r>
            <a:r>
              <a:rPr lang="zh-Hant" altLang="en-US" dirty="0">
                <a:solidFill>
                  <a:srgbClr val="404B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Hant" dirty="0">
                <a:solidFill>
                  <a:srgbClr val="404B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Hant" altLang="en-US" dirty="0">
                <a:solidFill>
                  <a:srgbClr val="404B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Hant" dirty="0" err="1">
                <a:solidFill>
                  <a:srgbClr val="404B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auto.arima</a:t>
            </a:r>
            <a:r>
              <a:rPr lang="en" dirty="0">
                <a:solidFill>
                  <a:srgbClr val="404B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039" y="3639493"/>
            <a:ext cx="1598985" cy="1427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future weather trend to help company make decisions.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quantities, Price, Plant fruits, Build amusement park in which state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use weather predictions to take emergency procedures.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use weather predictions to launch alert.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783" y="3032911"/>
            <a:ext cx="2915217" cy="211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t="-11830" b="11829"/>
          <a:stretch/>
        </p:blipFill>
        <p:spPr>
          <a:xfrm>
            <a:off x="970475" y="3197625"/>
            <a:ext cx="7085876" cy="10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075" y="1215863"/>
            <a:ext cx="7085876" cy="19915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Descriptive Analysis and Summary of Data</a:t>
            </a:r>
            <a:endParaRPr sz="2400" dirty="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25725" y="786075"/>
            <a:ext cx="7419900" cy="69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Minimum Temperatures of 5 cities of USA from January, 2000 to October, 2012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475" y="4472400"/>
            <a:ext cx="5866876" cy="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25" y="1559300"/>
            <a:ext cx="4549626" cy="22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Los Angeles and Chicago Density Plot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050" y="1559300"/>
            <a:ext cx="4383549" cy="22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0" y="1093850"/>
            <a:ext cx="4380674" cy="39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Los Angeles and Chicago Decomposition of Time Series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425" y="1189775"/>
            <a:ext cx="4588424" cy="38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22300" y="942075"/>
            <a:ext cx="1191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884400" y="1018675"/>
            <a:ext cx="1191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69700"/>
            <a:ext cx="4432050" cy="36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89475" y="1098250"/>
            <a:ext cx="8442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Los Angeles and Chicago Time Series ARIMA Prediction</a:t>
            </a:r>
            <a:endParaRPr sz="2400">
              <a:solidFill>
                <a:srgbClr val="4472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000" y="1234525"/>
            <a:ext cx="4268801" cy="38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8500" y="1018275"/>
            <a:ext cx="1191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808200" y="1018675"/>
            <a:ext cx="1191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Los Angeles Time Series </a:t>
            </a:r>
            <a:r>
              <a:rPr lang="en-US" sz="2400" dirty="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Auto-</a:t>
            </a:r>
            <a:r>
              <a:rPr lang="en" sz="2400" dirty="0">
                <a:solidFill>
                  <a:srgbClr val="4472C4"/>
                </a:solidFill>
                <a:latin typeface="Trebuchet MS"/>
                <a:ea typeface="Trebuchet MS"/>
                <a:cs typeface="Trebuchet MS"/>
                <a:sym typeface="Trebuchet MS"/>
              </a:rPr>
              <a:t>ARIMA Prediction</a:t>
            </a:r>
            <a:endParaRPr dirty="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4350"/>
            <a:ext cx="4569075" cy="35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71200" y="965750"/>
            <a:ext cx="1171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3A39C-E89C-4B70-A3FC-5E719F54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987" y="1689544"/>
            <a:ext cx="4402013" cy="3131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FCFB-EC26-49A1-8591-CD5964C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Hypothesis Test (T-test)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C25E3-2F8B-44F8-82EF-ACF76C13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164080"/>
            <a:ext cx="4382220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F1387-993B-4581-A090-3540401E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1" y="2053590"/>
            <a:ext cx="4290059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16690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321</Words>
  <Application>Microsoft Office PowerPoint</Application>
  <PresentationFormat>On-screen Show (16:9)</PresentationFormat>
  <Paragraphs>48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Trebuchet MS</vt:lpstr>
      <vt:lpstr>Arial</vt:lpstr>
      <vt:lpstr>Source Code Pro</vt:lpstr>
      <vt:lpstr>Times New Roman</vt:lpstr>
      <vt:lpstr>Amatic SC</vt:lpstr>
      <vt:lpstr>Beach Day</vt:lpstr>
      <vt:lpstr>    USA City Temperature Analysis </vt:lpstr>
      <vt:lpstr>Introduction</vt:lpstr>
      <vt:lpstr>Objective</vt:lpstr>
      <vt:lpstr>Descriptive Analysis and Summary of Data</vt:lpstr>
      <vt:lpstr>Los Angeles and Chicago Density Plot</vt:lpstr>
      <vt:lpstr>Los Angeles and Chicago Decomposition of Time Series</vt:lpstr>
      <vt:lpstr>Los Angeles and Chicago Time Series ARIMA Prediction</vt:lpstr>
      <vt:lpstr>Los Angeles Time Series Auto-ARIMA Prediction</vt:lpstr>
      <vt:lpstr>Hypothesis Test (T-test)</vt:lpstr>
      <vt:lpstr>Conclusion</vt:lpstr>
      <vt:lpstr>Limitations/Restrictions </vt:lpstr>
      <vt:lpstr>Future Extensions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USA City Temperature Analysis </dc:title>
  <cp:lastModifiedBy>mohit abbi</cp:lastModifiedBy>
  <cp:revision>12</cp:revision>
  <dcterms:modified xsi:type="dcterms:W3CDTF">2018-03-29T22:24:41Z</dcterms:modified>
</cp:coreProperties>
</file>