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8" r:id="rId5"/>
    <p:sldId id="263" r:id="rId6"/>
    <p:sldId id="269" r:id="rId7"/>
    <p:sldId id="26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99602-177E-4FBF-C354-03048E7D37E1}" v="1536" dt="2024-05-31T18:14:01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0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4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6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03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1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8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38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26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5/31/2024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1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abstract-factory" TargetMode="External"/><Relationship Id="rId2" Type="http://schemas.openxmlformats.org/officeDocument/2006/relationships/hyperlink" Target="https://refactoring.guru/design-patterns/creational-patter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/cs_interface.php" TargetMode="External"/><Relationship Id="rId4" Type="http://schemas.openxmlformats.org/officeDocument/2006/relationships/hyperlink" Target="https://www.thiengo.com.br/padrao-de-projeto-abstract-fac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Desing Pattern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4279-026D-587F-AA49-16E7BBF1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 QUE É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F97B-3DFA-D90B-E49B-FD286BB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935"/>
            <a:ext cx="10515600" cy="2617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É um </a:t>
            </a:r>
            <a:r>
              <a:rPr lang="en-US" sz="3600" dirty="0" err="1"/>
              <a:t>padrão</a:t>
            </a:r>
            <a:r>
              <a:rPr lang="en-US" sz="3600" dirty="0"/>
              <a:t> de </a:t>
            </a:r>
            <a:r>
              <a:rPr lang="en-US" sz="3600" dirty="0" err="1"/>
              <a:t>projeto</a:t>
            </a:r>
            <a:r>
              <a:rPr lang="en-US" sz="3600" dirty="0"/>
              <a:t> </a:t>
            </a:r>
            <a:r>
              <a:rPr lang="en-US" sz="3600" dirty="0" err="1"/>
              <a:t>criacional</a:t>
            </a:r>
            <a:r>
              <a:rPr lang="en-US" sz="3600" dirty="0"/>
              <a:t> que </a:t>
            </a:r>
            <a:r>
              <a:rPr lang="en-US" sz="3600" dirty="0" err="1"/>
              <a:t>permite</a:t>
            </a:r>
            <a:r>
              <a:rPr lang="en-US" sz="3600" dirty="0"/>
              <a:t> a </a:t>
            </a:r>
            <a:r>
              <a:rPr lang="en-US" sz="3600" dirty="0" err="1"/>
              <a:t>produção</a:t>
            </a:r>
            <a:r>
              <a:rPr lang="en-US" sz="3600" dirty="0"/>
              <a:t> de </a:t>
            </a:r>
            <a:r>
              <a:rPr lang="en-US" sz="3600" dirty="0" err="1"/>
              <a:t>familías</a:t>
            </a:r>
            <a:r>
              <a:rPr lang="en-US" sz="3600" dirty="0"/>
              <a:t> de </a:t>
            </a:r>
            <a:r>
              <a:rPr lang="en-US" sz="3600"/>
              <a:t>produtos</a:t>
            </a:r>
            <a:r>
              <a:rPr lang="en-US" sz="3600" dirty="0"/>
              <a:t> </a:t>
            </a:r>
            <a:r>
              <a:rPr lang="en-US" sz="3600" dirty="0" err="1"/>
              <a:t>relacionados</a:t>
            </a:r>
            <a:r>
              <a:rPr lang="en-US" sz="3600" dirty="0"/>
              <a:t> </a:t>
            </a:r>
            <a:r>
              <a:rPr lang="en-US" sz="3600" dirty="0" err="1"/>
              <a:t>sem</a:t>
            </a:r>
            <a:r>
              <a:rPr lang="en-US" sz="3600" dirty="0"/>
              <a:t> </a:t>
            </a:r>
            <a:r>
              <a:rPr lang="en-US" sz="3600" dirty="0" err="1"/>
              <a:t>ter</a:t>
            </a:r>
            <a:r>
              <a:rPr lang="en-US" sz="3600" dirty="0"/>
              <a:t> que </a:t>
            </a:r>
            <a:r>
              <a:rPr lang="en-US" sz="3600" dirty="0" err="1"/>
              <a:t>especificar</a:t>
            </a:r>
            <a:r>
              <a:rPr lang="en-US" sz="3600" dirty="0"/>
              <a:t> </a:t>
            </a:r>
            <a:r>
              <a:rPr lang="en-US" sz="3600" dirty="0" err="1"/>
              <a:t>suas</a:t>
            </a:r>
            <a:r>
              <a:rPr lang="en-US" sz="3600" dirty="0"/>
              <a:t> classes </a:t>
            </a:r>
            <a:r>
              <a:rPr lang="en-US" sz="3600" dirty="0" err="1"/>
              <a:t>concretas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7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4279-026D-587F-AA49-16E7BBF1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"ABSTRATO"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F97B-3DFA-D90B-E49B-FD286BB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211"/>
            <a:ext cx="10515600" cy="2091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Neste </a:t>
            </a:r>
            <a:r>
              <a:rPr lang="en-US" sz="3600" dirty="0" err="1"/>
              <a:t>contexto</a:t>
            </a:r>
            <a:r>
              <a:rPr lang="en-US" sz="3600" dirty="0"/>
              <a:t>, o "</a:t>
            </a:r>
            <a:r>
              <a:rPr lang="en-US" sz="3600" dirty="0" err="1"/>
              <a:t>abstrato</a:t>
            </a:r>
            <a:r>
              <a:rPr lang="en-US" sz="3600" dirty="0"/>
              <a:t>" se </a:t>
            </a:r>
            <a:r>
              <a:rPr lang="en-US" sz="3600" dirty="0" err="1"/>
              <a:t>trata</a:t>
            </a:r>
            <a:r>
              <a:rPr lang="en-US" sz="3600" dirty="0"/>
              <a:t> das </a:t>
            </a:r>
            <a:r>
              <a:rPr lang="en-US" sz="3600" dirty="0" err="1"/>
              <a:t>características</a:t>
            </a:r>
            <a:r>
              <a:rPr lang="en-US" sz="3600" dirty="0"/>
              <a:t> que as classes </a:t>
            </a:r>
            <a:r>
              <a:rPr lang="en-US" sz="3600" dirty="0" err="1"/>
              <a:t>possuem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comum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de </a:t>
            </a:r>
            <a:r>
              <a:rPr lang="en-US" sz="3600" dirty="0" err="1"/>
              <a:t>mais</a:t>
            </a:r>
            <a:r>
              <a:rPr lang="en-US" sz="3600" dirty="0"/>
              <a:t> fundamental.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1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cons of furniture&#10;&#10;Description automatically generated">
            <a:extLst>
              <a:ext uri="{FF2B5EF4-FFF2-40B4-BE49-F238E27FC236}">
                <a16:creationId xmlns:a16="http://schemas.microsoft.com/office/drawing/2014/main" id="{53C84098-AED3-061F-E38A-5B21E9A2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46" y="-2791"/>
            <a:ext cx="9576237" cy="686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4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4279-026D-587F-AA49-16E7BBF1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CARACTERÍSTICAS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F97B-3DFA-D90B-E49B-FD286BB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820" y="2403693"/>
            <a:ext cx="9254359" cy="4456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err="1"/>
              <a:t>Uso</a:t>
            </a:r>
            <a:r>
              <a:rPr lang="en-US" sz="3600" dirty="0"/>
              <a:t> de INTERFACES e CLASSES ABSTRATAS.</a:t>
            </a:r>
            <a:endParaRPr lang="en-US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err="1"/>
              <a:t>Princípio</a:t>
            </a:r>
            <a:r>
              <a:rPr lang="en-US" sz="3600" dirty="0"/>
              <a:t> de </a:t>
            </a:r>
            <a:r>
              <a:rPr lang="en-US" sz="3600" err="1"/>
              <a:t>Responsabilidade</a:t>
            </a:r>
            <a:r>
              <a:rPr lang="en-US" sz="3600" dirty="0"/>
              <a:t> </a:t>
            </a:r>
            <a:r>
              <a:rPr lang="en-US" sz="3600" err="1"/>
              <a:t>Única</a:t>
            </a:r>
            <a:r>
              <a:rPr lang="en-US" sz="3600" dirty="0"/>
              <a:t>.</a:t>
            </a:r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err="1"/>
              <a:t>Padronização</a:t>
            </a:r>
            <a:r>
              <a:rPr lang="en-US" sz="3600" dirty="0"/>
              <a:t> </a:t>
            </a:r>
            <a:r>
              <a:rPr lang="en-US" sz="3600" err="1"/>
              <a:t>na</a:t>
            </a:r>
            <a:r>
              <a:rPr lang="en-US" sz="3600" dirty="0"/>
              <a:t> </a:t>
            </a:r>
            <a:r>
              <a:rPr lang="en-US" sz="3600" err="1"/>
              <a:t>criação</a:t>
            </a:r>
            <a:r>
              <a:rPr lang="en-US" sz="3600" dirty="0"/>
              <a:t> de </a:t>
            </a:r>
            <a:r>
              <a:rPr lang="en-US" sz="3600" err="1"/>
              <a:t>produtos</a:t>
            </a:r>
            <a:r>
              <a:rPr lang="en-US" sz="3600" dirty="0"/>
              <a:t> com </a:t>
            </a:r>
            <a:r>
              <a:rPr lang="en-US" sz="3600" err="1"/>
              <a:t>características</a:t>
            </a:r>
            <a:r>
              <a:rPr lang="en-US" sz="3600" dirty="0"/>
              <a:t> </a:t>
            </a:r>
            <a:r>
              <a:rPr lang="en-US" sz="3600" err="1"/>
              <a:t>em</a:t>
            </a:r>
            <a:r>
              <a:rPr lang="en-US" sz="3600" dirty="0"/>
              <a:t> </a:t>
            </a:r>
            <a:r>
              <a:rPr lang="en-US" sz="3600" err="1"/>
              <a:t>comum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876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hair and a chair&#10;&#10;Description automatically generated">
            <a:extLst>
              <a:ext uri="{FF2B5EF4-FFF2-40B4-BE49-F238E27FC236}">
                <a16:creationId xmlns:a16="http://schemas.microsoft.com/office/drawing/2014/main" id="{6A8A984D-2D24-3328-A26A-3EAE6292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98" y="381821"/>
            <a:ext cx="10398016" cy="60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table&#10;&#10;Description automatically generated">
            <a:extLst>
              <a:ext uri="{FF2B5EF4-FFF2-40B4-BE49-F238E27FC236}">
                <a16:creationId xmlns:a16="http://schemas.microsoft.com/office/drawing/2014/main" id="{BF37D2D7-ADCB-9C6E-F081-99595BA26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829" y="448577"/>
            <a:ext cx="10257203" cy="5767346"/>
          </a:xfrm>
        </p:spPr>
      </p:pic>
    </p:spTree>
    <p:extLst>
      <p:ext uri="{BB962C8B-B14F-4D97-AF65-F5344CB8AC3E}">
        <p14:creationId xmlns:p14="http://schemas.microsoft.com/office/powerpoint/2010/main" val="33568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80F4-6A37-FE06-8F08-5C20F503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PONTOS POSITIVOS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30E1-D483-6D60-62F5-EA9D85A9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269" y="2416831"/>
            <a:ext cx="10095186" cy="1605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Char char="•"/>
            </a:pPr>
            <a:r>
              <a:rPr lang="en-US" sz="3600" dirty="0"/>
              <a:t>O </a:t>
            </a:r>
            <a:r>
              <a:rPr lang="en-US" sz="3600" dirty="0" err="1"/>
              <a:t>uso</a:t>
            </a:r>
            <a:r>
              <a:rPr lang="en-US" sz="3600" dirty="0"/>
              <a:t> de </a:t>
            </a:r>
            <a:r>
              <a:rPr lang="en-US" sz="3600" dirty="0" err="1"/>
              <a:t>padrão</a:t>
            </a:r>
            <a:r>
              <a:rPr lang="en-US" sz="3600" dirty="0"/>
              <a:t> </a:t>
            </a:r>
            <a:r>
              <a:rPr lang="en-US" sz="3600" dirty="0" err="1"/>
              <a:t>ajudar</a:t>
            </a:r>
            <a:r>
              <a:rPr lang="en-US" sz="3600" dirty="0"/>
              <a:t> a </a:t>
            </a:r>
            <a:r>
              <a:rPr lang="en-US" sz="3600" dirty="0" err="1"/>
              <a:t>entender</a:t>
            </a:r>
            <a:r>
              <a:rPr lang="en-US" sz="3600" dirty="0"/>
              <a:t> o </a:t>
            </a:r>
            <a:r>
              <a:rPr lang="en-US" sz="3600" dirty="0" err="1"/>
              <a:t>código</a:t>
            </a:r>
            <a:r>
              <a:rPr lang="en-US" sz="3600" dirty="0"/>
              <a:t>.</a:t>
            </a:r>
            <a:endParaRPr lang="en-US"/>
          </a:p>
          <a:p>
            <a:pPr marL="571500" indent="-571500">
              <a:buChar char="•"/>
            </a:pPr>
            <a:r>
              <a:rPr lang="en-US" sz="3600" err="1"/>
              <a:t>Redução</a:t>
            </a:r>
            <a:r>
              <a:rPr lang="en-US" sz="3600" dirty="0"/>
              <a:t> da </a:t>
            </a:r>
            <a:r>
              <a:rPr lang="en-US" sz="3600" err="1"/>
              <a:t>interdependência</a:t>
            </a:r>
            <a:r>
              <a:rPr lang="en-US" sz="3600" dirty="0"/>
              <a:t> entre classes.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248877-59EC-2F22-37F6-930CCB7DB881}"/>
              </a:ext>
            </a:extLst>
          </p:cNvPr>
          <p:cNvSpPr txBox="1">
            <a:spLocks/>
          </p:cNvSpPr>
          <p:nvPr/>
        </p:nvSpPr>
        <p:spPr>
          <a:xfrm>
            <a:off x="990600" y="5078577"/>
            <a:ext cx="10344807" cy="11588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  </a:t>
            </a:r>
            <a:r>
              <a:rPr lang="en-US" sz="3600" err="1"/>
              <a:t>Dependendo</a:t>
            </a:r>
            <a:r>
              <a:rPr lang="en-US" sz="3600" dirty="0"/>
              <a:t> do que o </a:t>
            </a:r>
            <a:r>
              <a:rPr lang="en-US" sz="3600" err="1"/>
              <a:t>projeto</a:t>
            </a:r>
            <a:r>
              <a:rPr lang="en-US" sz="3600" dirty="0"/>
              <a:t> </a:t>
            </a:r>
            <a:r>
              <a:rPr lang="en-US" sz="3600" err="1"/>
              <a:t>exigir</a:t>
            </a:r>
            <a:r>
              <a:rPr lang="en-US" sz="3600" dirty="0"/>
              <a:t>, usar </a:t>
            </a:r>
            <a:r>
              <a:rPr lang="en-US" sz="3600" err="1"/>
              <a:t>este</a:t>
            </a:r>
            <a:r>
              <a:rPr lang="en-US" sz="3600" dirty="0"/>
              <a:t> </a:t>
            </a:r>
            <a:r>
              <a:rPr lang="en-US" sz="3600" err="1"/>
              <a:t>padrão</a:t>
            </a:r>
            <a:r>
              <a:rPr lang="en-US" sz="3600" dirty="0"/>
              <a:t> de </a:t>
            </a:r>
            <a:r>
              <a:rPr lang="en-US" sz="3600" err="1"/>
              <a:t>desgn</a:t>
            </a:r>
            <a:r>
              <a:rPr lang="en-US" sz="3600" dirty="0"/>
              <a:t> </a:t>
            </a:r>
            <a:r>
              <a:rPr lang="en-US" sz="3600" err="1"/>
              <a:t>irá</a:t>
            </a:r>
            <a:r>
              <a:rPr lang="en-US" sz="3600" dirty="0"/>
              <a:t> </a:t>
            </a:r>
            <a:r>
              <a:rPr lang="en-US" sz="3600" err="1"/>
              <a:t>piorar</a:t>
            </a:r>
            <a:r>
              <a:rPr lang="en-US" sz="3600" dirty="0"/>
              <a:t> a </a:t>
            </a:r>
            <a:r>
              <a:rPr lang="en-US" sz="3600" err="1"/>
              <a:t>leitura</a:t>
            </a:r>
            <a:r>
              <a:rPr lang="en-US" sz="3600" dirty="0"/>
              <a:t> e performance.</a:t>
            </a:r>
            <a:endParaRPr lang="en-US" sz="360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BE8188-9ADF-0742-7599-3F83B42D81F5}"/>
              </a:ext>
            </a:extLst>
          </p:cNvPr>
          <p:cNvSpPr txBox="1">
            <a:spLocks/>
          </p:cNvSpPr>
          <p:nvPr/>
        </p:nvSpPr>
        <p:spPr>
          <a:xfrm>
            <a:off x="819807" y="4130456"/>
            <a:ext cx="10515600" cy="94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PONTO NEGATIVO</a:t>
            </a:r>
          </a:p>
        </p:txBody>
      </p:sp>
    </p:spTree>
    <p:extLst>
      <p:ext uri="{BB962C8B-B14F-4D97-AF65-F5344CB8AC3E}">
        <p14:creationId xmlns:p14="http://schemas.microsoft.com/office/powerpoint/2010/main" val="91372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69F9-D6B6-B3BB-F839-880633C0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BBF3-1653-A0F9-AA1E-FB25DF5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3" y="2508797"/>
            <a:ext cx="95433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  <a:hlinkClick r:id="rId2"/>
              </a:rPr>
              <a:t>https://refactoring.guru/design-patterns/creational-patterns</a:t>
            </a:r>
            <a:endParaRPr lang="en-US" sz="320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  <a:hlinkClick r:id="rId3"/>
              </a:rPr>
              <a:t>https://refactoring.guru/design-patterns/abstract-factory</a:t>
            </a:r>
            <a:endParaRPr lang="en-US" sz="320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  <a:hlinkClick r:id="rId4"/>
              </a:rPr>
              <a:t>https://www.thiengo.com.br/padrao-de-projeto-abstract-factory</a:t>
            </a:r>
            <a:endParaRPr lang="en-US" sz="320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  <a:hlinkClick r:id="rId5"/>
              </a:rPr>
              <a:t>https://www.w3schools.com/cs/cs_interface.php</a:t>
            </a:r>
            <a:endParaRPr lang="en-US" sz="32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7057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JuxtaposeVTI</vt:lpstr>
      <vt:lpstr>Abstract Factory</vt:lpstr>
      <vt:lpstr>O QUE É ?</vt:lpstr>
      <vt:lpstr>"ABSTRATO"</vt:lpstr>
      <vt:lpstr>PowerPoint Presentation</vt:lpstr>
      <vt:lpstr>CARACTERÍSTICAS</vt:lpstr>
      <vt:lpstr>PowerPoint Presentation</vt:lpstr>
      <vt:lpstr>PowerPoint Presentation</vt:lpstr>
      <vt:lpstr>PONTOS POSITIVOS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518</cp:revision>
  <dcterms:created xsi:type="dcterms:W3CDTF">2024-05-31T02:17:02Z</dcterms:created>
  <dcterms:modified xsi:type="dcterms:W3CDTF">2024-05-31T18:56:44Z</dcterms:modified>
</cp:coreProperties>
</file>