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5" r:id="rId6"/>
    <p:sldId id="258" r:id="rId7"/>
    <p:sldId id="261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181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2945F-CC02-9D41-AE23-2B516738E6CA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FF1A7-69C1-674C-97F6-8E695EDE5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16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wanted the content of our page to be able to adjust to the dimension of the page. So, we used a section tag with the </a:t>
            </a:r>
            <a:r>
              <a:rPr lang="en-US" dirty="0" err="1"/>
              <a:t>display:flex</a:t>
            </a:r>
            <a:r>
              <a:rPr lang="en-US" dirty="0"/>
              <a:t> property. We also aligned and justify the content of the tag.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FF1A7-69C1-674C-97F6-8E695EDE50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Relative to their normal position</a:t>
            </a:r>
          </a:p>
          <a:p>
            <a:r>
              <a:rPr lang="en-US" dirty="0"/>
              <a:t>Preserve 3d allows to see the back of the card when it turn and see the picture only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FF1A7-69C1-674C-97F6-8E695EDE50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2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z-indexes will allow us to overlap the front and the back of the card</a:t>
            </a:r>
          </a:p>
          <a:p>
            <a:r>
              <a:rPr lang="en-US" dirty="0"/>
              <a:t>The transform attribute allows us to rotate the cards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Backface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-visibility: hidden; whether or not the back face of an element should be visible when facing the user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FF1A7-69C1-674C-97F6-8E695EDE50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6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4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2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8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9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496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2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2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7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0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7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5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4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8F5E0-13E9-3848-B4ED-9C6B094F4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2924" y="1398850"/>
            <a:ext cx="3282152" cy="1515800"/>
          </a:xfrm>
        </p:spPr>
        <p:txBody>
          <a:bodyPr>
            <a:normAutofit/>
          </a:bodyPr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7262-F3C2-C047-9E33-BB5C84EEF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9536" y="3503348"/>
            <a:ext cx="3148928" cy="7325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Card Game</a:t>
            </a:r>
          </a:p>
          <a:p>
            <a:r>
              <a:rPr lang="en-US" dirty="0"/>
              <a:t>GUESS WHO</a:t>
            </a:r>
          </a:p>
        </p:txBody>
      </p:sp>
      <p:pic>
        <p:nvPicPr>
          <p:cNvPr id="4" name="Picture 3" descr="A curved streak of lights in blue">
            <a:extLst>
              <a:ext uri="{FF2B5EF4-FFF2-40B4-BE49-F238E27FC236}">
                <a16:creationId xmlns:a16="http://schemas.microsoft.com/office/drawing/2014/main" id="{9B6ABC1F-FF93-4608-8A2C-C2ADD2078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80" r="11820"/>
          <a:stretch/>
        </p:blipFill>
        <p:spPr>
          <a:xfrm>
            <a:off x="20" y="10"/>
            <a:ext cx="6095980" cy="685798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F3A7BB7-BADF-9343-9FD9-09B3888B5005}"/>
              </a:ext>
            </a:extLst>
          </p:cNvPr>
          <p:cNvSpPr txBox="1"/>
          <p:nvPr/>
        </p:nvSpPr>
        <p:spPr>
          <a:xfrm>
            <a:off x="7858126" y="586977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Paola Dumbi &amp; </a:t>
            </a:r>
            <a:r>
              <a:rPr lang="en-US" dirty="0" err="1"/>
              <a:t>Harin</a:t>
            </a:r>
            <a:r>
              <a:rPr lang="en-US" dirty="0"/>
              <a:t> </a:t>
            </a:r>
            <a:r>
              <a:rPr lang="en-US" dirty="0" err="1"/>
              <a:t>Pulkaram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1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7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9">
            <a:extLst>
              <a:ext uri="{FF2B5EF4-FFF2-40B4-BE49-F238E27FC236}">
                <a16:creationId xmlns:a16="http://schemas.microsoft.com/office/drawing/2014/main" id="{7B6FD5C0-E257-4B9E-9413-27A374F07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17081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924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24798" y="4550150"/>
            <a:ext cx="867485" cy="115439"/>
            <a:chOff x="8910933" y="1861308"/>
            <a:chExt cx="867485" cy="1154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93ED96-1872-EF42-984E-D0D54CD9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3858" y="1351429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en-US" sz="3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AF084-464B-B048-8900-A2113C3C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988" y="865954"/>
            <a:ext cx="4306928" cy="5131235"/>
          </a:xfrm>
        </p:spPr>
        <p:txBody>
          <a:bodyPr anchor="ctr"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Cultural Card Game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Theme: Black History Month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dirty="0"/>
              <a:t>Goal: Player sees a pictures of important African American figures; the player has to recognize the figure whose name and description is found on the back of the card.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4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4854C3-58CC-4A2C-B4CA-926819F0C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A7B9933-15AE-4ACB-B091-21C9F385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57BB50-0A5D-4AD7-87AB-5904B788B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D5E7CE-8430-4ED8-87F2-AF5C660CF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A1AC28-5B9C-4D41-95E9-675EDF3F4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E446F29-8D76-46EF-B0AF-41066F65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3B3263-F9E7-5B42-ADB8-CA938423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357" y="1351429"/>
            <a:ext cx="3369365" cy="287132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DEMO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DE997-009B-F247-8C4E-A3A9A279C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429" y="723900"/>
            <a:ext cx="5705771" cy="5410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codd.cs.gsu.edu</a:t>
            </a:r>
            <a:r>
              <a:rPr lang="en-US" dirty="0"/>
              <a:t>/~rdumbi2/</a:t>
            </a:r>
            <a:r>
              <a:rPr lang="en-US" dirty="0" err="1"/>
              <a:t>WebProgramming</a:t>
            </a:r>
            <a:r>
              <a:rPr lang="en-US" dirty="0"/>
              <a:t>/Projects/Project1/</a:t>
            </a:r>
            <a:r>
              <a:rPr lang="en-US" dirty="0" err="1"/>
              <a:t>guesswho.html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90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6F5F-BA2A-414F-B794-4BFCDBF73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5211462" cy="12884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3" name="Content Placeholder 12" descr="A collage of a person&#10;&#10;Description automatically generated with low confidence">
            <a:extLst>
              <a:ext uri="{FF2B5EF4-FFF2-40B4-BE49-F238E27FC236}">
                <a16:creationId xmlns:a16="http://schemas.microsoft.com/office/drawing/2014/main" id="{C52DC949-78D3-D04C-ACDF-A8375CD37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1874" y="1343025"/>
            <a:ext cx="5348288" cy="5114638"/>
          </a:xfrm>
        </p:spPr>
      </p:pic>
      <p:pic>
        <p:nvPicPr>
          <p:cNvPr id="15" name="Picture 14" descr="Two people&#10;&#10;Description automatically generated with low confidence">
            <a:extLst>
              <a:ext uri="{FF2B5EF4-FFF2-40B4-BE49-F238E27FC236}">
                <a16:creationId xmlns:a16="http://schemas.microsoft.com/office/drawing/2014/main" id="{5664811D-0355-9C40-9B0A-C284C8E48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389" y="1343026"/>
            <a:ext cx="5143500" cy="511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5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B6C7-05A5-554F-B6AD-F450090F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28600"/>
            <a:ext cx="4953000" cy="1288489"/>
          </a:xfrm>
        </p:spPr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5" name="Content Placeholder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FBDC360-99C8-A34A-8550-AC2B6BF5EB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25343" y="1587685"/>
            <a:ext cx="3898090" cy="14167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C86F54-B0C2-9847-940E-5D5D809AECEA}"/>
              </a:ext>
            </a:extLst>
          </p:cNvPr>
          <p:cNvSpPr txBox="1"/>
          <p:nvPr/>
        </p:nvSpPr>
        <p:spPr>
          <a:xfrm>
            <a:off x="7182751" y="932314"/>
            <a:ext cx="4200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CSS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C7F3E59C-B680-AC49-9158-77BA4FE5E4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28700" y="1587685"/>
            <a:ext cx="5067300" cy="1841314"/>
          </a:xfr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2412AE62-9318-2649-8F52-6B434B663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3428999"/>
            <a:ext cx="5067300" cy="210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5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353E-251D-5A42-973B-134D5A06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CARDS</a:t>
            </a:r>
          </a:p>
        </p:txBody>
      </p:sp>
      <p:pic>
        <p:nvPicPr>
          <p:cNvPr id="9" name="Picture 8" descr="A person wearing sunglasses&#10;&#10;Description automatically generated with medium confidence">
            <a:extLst>
              <a:ext uri="{FF2B5EF4-FFF2-40B4-BE49-F238E27FC236}">
                <a16:creationId xmlns:a16="http://schemas.microsoft.com/office/drawing/2014/main" id="{CD6EC2A6-2EC7-3548-82B9-25F943921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43" y="2012389"/>
            <a:ext cx="3530600" cy="45339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EB45FEE7-EA4B-4448-9308-BB3256D25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986" y="2012389"/>
            <a:ext cx="3390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1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94A2235-EDD5-854C-901D-78F4ACED2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24700" y="3528317"/>
            <a:ext cx="4038600" cy="1816100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0B42D87-FDDB-1044-AE4C-FEEA268D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513583"/>
            <a:ext cx="10134600" cy="885002"/>
          </a:xfrm>
        </p:spPr>
        <p:txBody>
          <a:bodyPr/>
          <a:lstStyle/>
          <a:p>
            <a:r>
              <a:rPr lang="en-US" dirty="0"/>
              <a:t>HTML						CSS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EC0CB-3841-444E-A29E-AA9E2F877E04}"/>
              </a:ext>
            </a:extLst>
          </p:cNvPr>
          <p:cNvSpPr txBox="1"/>
          <p:nvPr/>
        </p:nvSpPr>
        <p:spPr>
          <a:xfrm>
            <a:off x="5481614" y="825548"/>
            <a:ext cx="1984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CARD</a:t>
            </a:r>
            <a:r>
              <a:rPr lang="en-US" dirty="0"/>
              <a:t> 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5D828A5-B78A-9944-9839-F9BB2E69E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40" y="3205162"/>
            <a:ext cx="61849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9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2E6D3257-5F6D-9047-A96A-BA6D75922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41529" y="2058339"/>
            <a:ext cx="2974072" cy="43006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301128D-08C9-9A4D-8327-711DBB5F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334125"/>
            <a:ext cx="10134600" cy="678264"/>
          </a:xfrm>
        </p:spPr>
        <p:txBody>
          <a:bodyPr/>
          <a:lstStyle/>
          <a:p>
            <a:r>
              <a:rPr lang="en-US" dirty="0"/>
              <a:t>HTML						CSS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B0D24B-A21B-1E4C-8230-72AF0FEF1B68}"/>
              </a:ext>
            </a:extLst>
          </p:cNvPr>
          <p:cNvSpPr txBox="1"/>
          <p:nvPr/>
        </p:nvSpPr>
        <p:spPr>
          <a:xfrm>
            <a:off x="5303647" y="510857"/>
            <a:ext cx="1984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CARD</a:t>
            </a:r>
            <a:r>
              <a:rPr lang="en-US" dirty="0"/>
              <a:t> 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66199D0-F6CF-0F40-85DF-E082E7B7C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190" y="2528888"/>
            <a:ext cx="5711948" cy="330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2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337D-1E70-FD4E-BC70-0B57664B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4594-8AD2-7747-B9F3-9BE9E92A5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926402"/>
            <a:ext cx="10134600" cy="2844811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3767540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12F"/>
      </a:dk2>
      <a:lt2>
        <a:srgbClr val="F2F3F0"/>
      </a:lt2>
      <a:accent1>
        <a:srgbClr val="8E29E7"/>
      </a:accent1>
      <a:accent2>
        <a:srgbClr val="422FD9"/>
      </a:accent2>
      <a:accent3>
        <a:srgbClr val="2963E7"/>
      </a:accent3>
      <a:accent4>
        <a:srgbClr val="17A0D5"/>
      </a:accent4>
      <a:accent5>
        <a:srgbClr val="22C1AB"/>
      </a:accent5>
      <a:accent6>
        <a:srgbClr val="15C564"/>
      </a:accent6>
      <a:hlink>
        <a:srgbClr val="34999D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213</Words>
  <Application>Microsoft Macintosh PowerPoint</Application>
  <PresentationFormat>Widescreen</PresentationFormat>
  <Paragraphs>27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Bembo</vt:lpstr>
      <vt:lpstr>Calibri</vt:lpstr>
      <vt:lpstr>AdornVTI</vt:lpstr>
      <vt:lpstr>Project 1</vt:lpstr>
      <vt:lpstr>INTRODUCTION</vt:lpstr>
      <vt:lpstr>DEMO</vt:lpstr>
      <vt:lpstr>PowerPoint Presentation</vt:lpstr>
      <vt:lpstr>HTML</vt:lpstr>
      <vt:lpstr>CARDS</vt:lpstr>
      <vt:lpstr>HTML      CSS</vt:lpstr>
      <vt:lpstr>HTML      CSS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Paola Dumbi</dc:creator>
  <cp:lastModifiedBy>Paola Dumbi</cp:lastModifiedBy>
  <cp:revision>3</cp:revision>
  <dcterms:created xsi:type="dcterms:W3CDTF">2022-02-21T03:38:03Z</dcterms:created>
  <dcterms:modified xsi:type="dcterms:W3CDTF">2022-02-21T17:08:23Z</dcterms:modified>
</cp:coreProperties>
</file>