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key insights and trends from sales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peak in December, likely due to holiday shopping.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City-Wise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Major sales are concentrated in key metropolitan areas.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Hour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Peak purchasing hours occur in the evening.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Certain products have significantly higher sales volume.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vs. Quantity Sold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Lower-priced items tend to have higher sales volume.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