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8fcc5d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8fcc5d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fcbd6d48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fcbd6d48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fcbd6d48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fcbd6d4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fcc5d84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fcc5d84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8fcbd6d48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8fcbd6d48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6505df2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6505df2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fcbd6d48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fcbd6d48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fcbd6d48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fcbd6d48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fcbd6d48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8fcbd6d48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fcbd6d48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8fcbd6d48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8fcbd6d48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8fcbd6d48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fcbd6d48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fcbd6d48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02342" y="5486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02342" y="2433256"/>
            <a:ext cx="6858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566322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02342" y="3185531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66" y="4619029"/>
            <a:ext cx="962844" cy="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No Bullets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meter, clock&#10;&#10;Description automatically generated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285750" y="645524"/>
            <a:ext cx="857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device&#10;&#10;Description automatically generated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2495" y="-228600"/>
            <a:ext cx="9956798" cy="56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2988942" y="1059098"/>
            <a:ext cx="3117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369939" y="3380507"/>
            <a:ext cx="2472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500"/>
              <a:buNone/>
              <a:defRPr sz="1500">
                <a:solidFill>
                  <a:srgbClr val="90909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400"/>
              <a:buNone/>
              <a:defRPr sz="1400">
                <a:solidFill>
                  <a:srgbClr val="90909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02352" y="548675"/>
            <a:ext cx="8222100" cy="179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400">
                <a:latin typeface="Alfa Slab One"/>
                <a:ea typeface="Alfa Slab One"/>
                <a:cs typeface="Alfa Slab One"/>
                <a:sym typeface="Alfa Slab One"/>
              </a:rPr>
              <a:t>Team 3</a:t>
            </a:r>
            <a:endParaRPr b="0" sz="54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400">
                <a:latin typeface="Alfa Slab One"/>
                <a:ea typeface="Alfa Slab One"/>
                <a:cs typeface="Alfa Slab One"/>
                <a:sym typeface="Alfa Slab One"/>
              </a:rPr>
              <a:t>Yelp Review Analysis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71025" y="2640050"/>
            <a:ext cx="7152000" cy="14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Proxima Nova"/>
                <a:ea typeface="Proxima Nova"/>
                <a:cs typeface="Proxima Nova"/>
                <a:sym typeface="Proxima Nova"/>
              </a:rPr>
              <a:t>Cole Brown, Usman Jadoon, Hussein Mawaw, Paola Dumbi &amp; Ingara Mayeke</a:t>
            </a:r>
            <a:endParaRPr b="0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"/>
                <a:ea typeface="Proxima Nova"/>
                <a:cs typeface="Proxima Nova"/>
                <a:sym typeface="Proxima Nova"/>
              </a:rPr>
              <a:t>Spring 2023 - IFI 8450 - Scalable Data Analytics</a:t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"/>
                <a:ea typeface="Proxima Nova"/>
                <a:cs typeface="Proxima Nova"/>
                <a:sym typeface="Proxima Nova"/>
              </a:rPr>
              <a:t>Final Project Presentation</a:t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"/>
                <a:ea typeface="Proxima Nova"/>
                <a:cs typeface="Proxima Nova"/>
                <a:sym typeface="Proxima Nova"/>
              </a:rPr>
              <a:t>April 24th, 2023</a:t>
            </a:r>
            <a:endParaRPr b="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5"/>
                </a:solidFill>
                <a:highlight>
                  <a:srgbClr val="EDEBE9"/>
                </a:highlight>
              </a:rPr>
              <a:t>​</a:t>
            </a:r>
            <a:endParaRPr b="0">
              <a:solidFill>
                <a:schemeClr val="accent5"/>
              </a:solidFill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and Sentiment Analysis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500" y="1617700"/>
            <a:ext cx="2880926" cy="28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We observe </a:t>
            </a:r>
            <a:r>
              <a:rPr lang="en"/>
              <a:t>repetition</a:t>
            </a:r>
            <a:r>
              <a:rPr lang="en"/>
              <a:t> of certain words in the different categories for both the 1 star and 5 star reviews.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rPr lang="en"/>
              <a:t>By determining the most frequent words in the good and bad reviews, we were able to confirm the accuracy of the sentiment assigned by the model.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013342" y="1862123"/>
            <a:ext cx="3117300" cy="11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369939" y="3380507"/>
            <a:ext cx="2472900" cy="5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85750" y="14174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What’s Yelp?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An online platform that allows users to rate and review businesses.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Crucial tool that provides business with an opportunity to engage with customers and receive feedback on their performance.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rPr lang="en" sz="1400"/>
              <a:t>However, not all Yelp reviews are created equal, and business are often looking for ways to improve their ratings and attract more customers.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" y="0"/>
            <a:ext cx="91304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identify specific words that are indicative of </a:t>
            </a:r>
            <a:r>
              <a:rPr lang="en"/>
              <a:t>whether</a:t>
            </a:r>
            <a:r>
              <a:rPr lang="en"/>
              <a:t> a review is positive or negative, to help businesses gain valuable insight into the factors that influences customers satisfaction and use this information to improve their performance.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Why is this problem important?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not all Yelp reviews are created equally, this would give the </a:t>
            </a:r>
            <a:r>
              <a:rPr lang="en"/>
              <a:t>different</a:t>
            </a:r>
            <a:r>
              <a:rPr lang="en"/>
              <a:t> business an </a:t>
            </a:r>
            <a:r>
              <a:rPr lang="en"/>
              <a:t>insight</a:t>
            </a:r>
            <a:r>
              <a:rPr lang="en"/>
              <a:t> about the type of reviews they need to </a:t>
            </a:r>
            <a:r>
              <a:rPr lang="en"/>
              <a:t>receive</a:t>
            </a:r>
            <a:r>
              <a:rPr lang="en"/>
              <a:t> better Yelp </a:t>
            </a:r>
            <a:r>
              <a:rPr lang="en"/>
              <a:t>ratings.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60C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68558">
            <a:off x="6962494" y="3291013"/>
            <a:ext cx="2331963" cy="161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Methodology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Categories: 14 Total Business Categories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- </a:t>
            </a:r>
            <a:r>
              <a:rPr b="0" lang="en" sz="1600"/>
              <a:t>{Mexican, Indian, Delis, Sushi, Pizza, </a:t>
            </a:r>
            <a:r>
              <a:rPr b="0" lang="en" sz="1600"/>
              <a:t>Mediterranean}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Travel - </a:t>
            </a:r>
            <a:r>
              <a:rPr b="0" lang="en" sz="1600"/>
              <a:t>{Hotels, </a:t>
            </a:r>
            <a:r>
              <a:rPr b="0" lang="en" sz="1600"/>
              <a:t>Casinos, Car Rentals, Resorts}</a:t>
            </a:r>
            <a:endParaRPr b="0" sz="1600"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Beauty/Spa - </a:t>
            </a:r>
            <a:r>
              <a:rPr b="0" lang="en" sz="1600"/>
              <a:t>{Hair Salons, Barbers, Massage, </a:t>
            </a:r>
            <a:r>
              <a:rPr b="0" lang="en" sz="1600"/>
              <a:t>Tattoo Parlor}</a:t>
            </a:r>
            <a:endParaRPr b="0" sz="16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75" y="3572616"/>
            <a:ext cx="1399625" cy="13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00" y="3572598"/>
            <a:ext cx="1399625" cy="13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175" y="3493950"/>
            <a:ext cx="1649550" cy="16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688" y="383100"/>
            <a:ext cx="57054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25975"/>
            <a:ext cx="2976000" cy="411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538150"/>
            <a:ext cx="290512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075" y="337763"/>
            <a:ext cx="59436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644125"/>
            <a:ext cx="2659100" cy="38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850" y="344150"/>
            <a:ext cx="5777675" cy="44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5750" y="645524"/>
            <a:ext cx="85725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85750" y="1341245"/>
            <a:ext cx="64917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451600"/>
            <a:ext cx="27241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344175"/>
            <a:ext cx="5848350" cy="43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