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1" d="100"/>
          <a:sy n="81" d="100"/>
        </p:scale>
        <p:origin x="-258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1326-FE4A-45B4-90D7-54E72DE5FBB7}" type="datetimeFigureOut">
              <a:rPr lang="es-MX" smtClean="0"/>
              <a:t>15/03/2018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D568-3920-4119-B8A5-95F6DFB234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43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1326-FE4A-45B4-90D7-54E72DE5FBB7}" type="datetimeFigureOut">
              <a:rPr lang="es-MX" smtClean="0"/>
              <a:t>15/03/2018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D568-3920-4119-B8A5-95F6DFB234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31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1326-FE4A-45B4-90D7-54E72DE5FBB7}" type="datetimeFigureOut">
              <a:rPr lang="es-MX" smtClean="0"/>
              <a:t>15/03/2018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D568-3920-4119-B8A5-95F6DFB234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7931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1326-FE4A-45B4-90D7-54E72DE5FBB7}" type="datetimeFigureOut">
              <a:rPr lang="es-MX" smtClean="0"/>
              <a:t>15/03/2018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D568-3920-4119-B8A5-95F6DFB234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555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1326-FE4A-45B4-90D7-54E72DE5FBB7}" type="datetimeFigureOut">
              <a:rPr lang="es-MX" smtClean="0"/>
              <a:t>15/03/2018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D568-3920-4119-B8A5-95F6DFB234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0350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1326-FE4A-45B4-90D7-54E72DE5FBB7}" type="datetimeFigureOut">
              <a:rPr lang="es-MX" smtClean="0"/>
              <a:t>15/03/2018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D568-3920-4119-B8A5-95F6DFB234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1208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1326-FE4A-45B4-90D7-54E72DE5FBB7}" type="datetimeFigureOut">
              <a:rPr lang="es-MX" smtClean="0"/>
              <a:t>15/03/2018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D568-3920-4119-B8A5-95F6DFB234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3387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1326-FE4A-45B4-90D7-54E72DE5FBB7}" type="datetimeFigureOut">
              <a:rPr lang="es-MX" smtClean="0"/>
              <a:t>15/03/2018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D568-3920-4119-B8A5-95F6DFB234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8744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1326-FE4A-45B4-90D7-54E72DE5FBB7}" type="datetimeFigureOut">
              <a:rPr lang="es-MX" smtClean="0"/>
              <a:t>15/03/2018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D568-3920-4119-B8A5-95F6DFB234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5796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1326-FE4A-45B4-90D7-54E72DE5FBB7}" type="datetimeFigureOut">
              <a:rPr lang="es-MX" smtClean="0"/>
              <a:t>15/03/2018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D568-3920-4119-B8A5-95F6DFB234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157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1326-FE4A-45B4-90D7-54E72DE5FBB7}" type="datetimeFigureOut">
              <a:rPr lang="es-MX" smtClean="0"/>
              <a:t>15/03/2018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D568-3920-4119-B8A5-95F6DFB234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4104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71326-FE4A-45B4-90D7-54E72DE5FBB7}" type="datetimeFigureOut">
              <a:rPr lang="es-MX" smtClean="0"/>
              <a:t>15/03/2018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3D568-3920-4119-B8A5-95F6DFB234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736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upo 81">
            <a:extLst>
              <a:ext uri="{FF2B5EF4-FFF2-40B4-BE49-F238E27FC236}">
                <a16:creationId xmlns:a16="http://schemas.microsoft.com/office/drawing/2014/main" xmlns="" id="{8CD9164F-B7BA-4190-B10F-EAF02BD2AE24}"/>
              </a:ext>
            </a:extLst>
          </p:cNvPr>
          <p:cNvGrpSpPr/>
          <p:nvPr/>
        </p:nvGrpSpPr>
        <p:grpSpPr>
          <a:xfrm>
            <a:off x="10472894" y="3191678"/>
            <a:ext cx="1185506" cy="1059979"/>
            <a:chOff x="7526458" y="5946392"/>
            <a:chExt cx="1185506" cy="1059979"/>
          </a:xfrm>
        </p:grpSpPr>
        <p:sp>
          <p:nvSpPr>
            <p:cNvPr id="57" name="Rectángulo 56"/>
            <p:cNvSpPr/>
            <p:nvPr/>
          </p:nvSpPr>
          <p:spPr>
            <a:xfrm>
              <a:off x="7526458" y="5946392"/>
              <a:ext cx="1185506" cy="2751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900" dirty="0"/>
                <a:t>Responsable de productos</a:t>
              </a:r>
            </a:p>
          </p:txBody>
        </p:sp>
        <p:sp>
          <p:nvSpPr>
            <p:cNvPr id="58" name="CuadroTexto 57"/>
            <p:cNvSpPr txBox="1"/>
            <p:nvPr/>
          </p:nvSpPr>
          <p:spPr>
            <a:xfrm>
              <a:off x="7526458" y="6221541"/>
              <a:ext cx="1185506" cy="7848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900" dirty="0"/>
                <a:t>Entrega a Responsable de activos de información de acuerdo a protocolo</a:t>
              </a:r>
            </a:p>
          </p:txBody>
        </p:sp>
      </p:grpSp>
      <p:grpSp>
        <p:nvGrpSpPr>
          <p:cNvPr id="188" name="Grupo 187">
            <a:extLst>
              <a:ext uri="{FF2B5EF4-FFF2-40B4-BE49-F238E27FC236}">
                <a16:creationId xmlns:a16="http://schemas.microsoft.com/office/drawing/2014/main" xmlns="" id="{1E2B12A9-1FBA-499E-BCD8-A8E60F3FE048}"/>
              </a:ext>
            </a:extLst>
          </p:cNvPr>
          <p:cNvGrpSpPr/>
          <p:nvPr/>
        </p:nvGrpSpPr>
        <p:grpSpPr>
          <a:xfrm>
            <a:off x="1005897" y="320479"/>
            <a:ext cx="9466997" cy="6105499"/>
            <a:chOff x="2265530" y="208511"/>
            <a:chExt cx="9466997" cy="6105499"/>
          </a:xfrm>
        </p:grpSpPr>
        <p:grpSp>
          <p:nvGrpSpPr>
            <p:cNvPr id="47" name="Grupo 46">
              <a:extLst>
                <a:ext uri="{FF2B5EF4-FFF2-40B4-BE49-F238E27FC236}">
                  <a16:creationId xmlns:a16="http://schemas.microsoft.com/office/drawing/2014/main" xmlns="" id="{C8A00440-AE18-43D2-9CDD-27D038E525A3}"/>
                </a:ext>
              </a:extLst>
            </p:cNvPr>
            <p:cNvGrpSpPr/>
            <p:nvPr/>
          </p:nvGrpSpPr>
          <p:grpSpPr>
            <a:xfrm>
              <a:off x="4999850" y="208511"/>
              <a:ext cx="1548868" cy="1354949"/>
              <a:chOff x="4999850" y="208511"/>
              <a:chExt cx="1548868" cy="1354949"/>
            </a:xfrm>
          </p:grpSpPr>
          <p:sp>
            <p:nvSpPr>
              <p:cNvPr id="4" name="Rectángulo 3"/>
              <p:cNvSpPr/>
              <p:nvPr/>
            </p:nvSpPr>
            <p:spPr>
              <a:xfrm>
                <a:off x="4999850" y="208511"/>
                <a:ext cx="1548868" cy="1681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900" dirty="0"/>
                  <a:t>Responsable de productos</a:t>
                </a:r>
              </a:p>
            </p:txBody>
          </p:sp>
          <p:sp>
            <p:nvSpPr>
              <p:cNvPr id="5" name="CuadroTexto 4"/>
              <p:cNvSpPr txBox="1"/>
              <p:nvPr/>
            </p:nvSpPr>
            <p:spPr>
              <a:xfrm>
                <a:off x="4999850" y="363131"/>
                <a:ext cx="1546412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180000" indent="-180000">
                  <a:buAutoNum type="arabicPeriod"/>
                </a:pPr>
                <a:r>
                  <a:rPr lang="es-MX" sz="900" dirty="0"/>
                  <a:t>Presentación y explicación de tareas y productos.</a:t>
                </a:r>
              </a:p>
              <a:p>
                <a:pPr marL="180000" indent="-180000">
                  <a:buAutoNum type="arabicPeriod"/>
                </a:pPr>
                <a:r>
                  <a:rPr lang="es-MX" sz="900" dirty="0"/>
                  <a:t>Asignación de actividades al equipo técnico.</a:t>
                </a:r>
              </a:p>
              <a:p>
                <a:pPr marL="180000" indent="-180000">
                  <a:buAutoNum type="arabicPeriod"/>
                </a:pPr>
                <a:r>
                  <a:rPr lang="es-MX" sz="900" dirty="0"/>
                  <a:t>Verificación del producto.</a:t>
                </a:r>
              </a:p>
            </p:txBody>
          </p:sp>
        </p:grpSp>
        <p:grpSp>
          <p:nvGrpSpPr>
            <p:cNvPr id="21" name="20 Grupo"/>
            <p:cNvGrpSpPr/>
            <p:nvPr/>
          </p:nvGrpSpPr>
          <p:grpSpPr>
            <a:xfrm>
              <a:off x="4973783" y="2839373"/>
              <a:ext cx="1546412" cy="1105986"/>
              <a:chOff x="4999850" y="1810296"/>
              <a:chExt cx="1546412" cy="1105986"/>
            </a:xfrm>
          </p:grpSpPr>
          <p:sp>
            <p:nvSpPr>
              <p:cNvPr id="6" name="Rectángulo 5"/>
              <p:cNvSpPr/>
              <p:nvPr/>
            </p:nvSpPr>
            <p:spPr>
              <a:xfrm>
                <a:off x="4999850" y="1810296"/>
                <a:ext cx="1546412" cy="1882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900" dirty="0"/>
                  <a:t>Equipo técnico</a:t>
                </a:r>
              </a:p>
            </p:txBody>
          </p:sp>
          <p:sp>
            <p:nvSpPr>
              <p:cNvPr id="7" name="CuadroTexto 6"/>
              <p:cNvSpPr txBox="1"/>
              <p:nvPr/>
            </p:nvSpPr>
            <p:spPr>
              <a:xfrm>
                <a:off x="4999850" y="1992952"/>
                <a:ext cx="1546412" cy="9233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180000" indent="-180000">
                  <a:buAutoNum type="arabicPeriod"/>
                </a:pPr>
                <a:r>
                  <a:rPr lang="es-MX" sz="900" dirty="0"/>
                  <a:t>Revisión de insumos.</a:t>
                </a:r>
              </a:p>
              <a:p>
                <a:pPr marL="180000" indent="-180000">
                  <a:buAutoNum type="arabicPeriod"/>
                </a:pPr>
                <a:r>
                  <a:rPr lang="es-MX" sz="900" dirty="0"/>
                  <a:t>Coordinación interna de actividades.</a:t>
                </a:r>
              </a:p>
              <a:p>
                <a:pPr marL="180000" indent="-180000">
                  <a:buAutoNum type="arabicPeriod"/>
                </a:pPr>
                <a:r>
                  <a:rPr lang="es-MX" sz="900" dirty="0"/>
                  <a:t>Sistematización y  automatización de las tareas y productos.</a:t>
                </a:r>
              </a:p>
            </p:txBody>
          </p:sp>
        </p:grpSp>
        <p:sp>
          <p:nvSpPr>
            <p:cNvPr id="10" name="Rombo 9"/>
            <p:cNvSpPr/>
            <p:nvPr/>
          </p:nvSpPr>
          <p:spPr>
            <a:xfrm>
              <a:off x="2830415" y="2923201"/>
              <a:ext cx="1693583" cy="93067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900" dirty="0"/>
                <a:t>Verificación intermedia (Responsable de productos</a:t>
              </a:r>
              <a:r>
                <a:rPr lang="es-MX" sz="800" dirty="0"/>
                <a:t>)</a:t>
              </a:r>
            </a:p>
          </p:txBody>
        </p:sp>
        <p:grpSp>
          <p:nvGrpSpPr>
            <p:cNvPr id="36" name="35 Grupo"/>
            <p:cNvGrpSpPr/>
            <p:nvPr/>
          </p:nvGrpSpPr>
          <p:grpSpPr>
            <a:xfrm>
              <a:off x="4973783" y="4241193"/>
              <a:ext cx="1546412" cy="413488"/>
              <a:chOff x="5004769" y="3046705"/>
              <a:chExt cx="1546412" cy="413488"/>
            </a:xfrm>
          </p:grpSpPr>
          <p:sp>
            <p:nvSpPr>
              <p:cNvPr id="22" name="Rectángulo 21"/>
              <p:cNvSpPr/>
              <p:nvPr/>
            </p:nvSpPr>
            <p:spPr>
              <a:xfrm>
                <a:off x="5004769" y="3046705"/>
                <a:ext cx="1546412" cy="1882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900" dirty="0"/>
                  <a:t>Equipo técnico</a:t>
                </a:r>
              </a:p>
            </p:txBody>
          </p:sp>
          <p:sp>
            <p:nvSpPr>
              <p:cNvPr id="23" name="CuadroTexto 22"/>
              <p:cNvSpPr txBox="1"/>
              <p:nvPr/>
            </p:nvSpPr>
            <p:spPr>
              <a:xfrm>
                <a:off x="5004769" y="3229361"/>
                <a:ext cx="1546412" cy="2308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MX" sz="900" dirty="0"/>
                  <a:t>5.   Finalización del producto.</a:t>
                </a:r>
              </a:p>
            </p:txBody>
          </p:sp>
        </p:grpSp>
        <p:cxnSp>
          <p:nvCxnSpPr>
            <p:cNvPr id="27" name="Conector recto de flecha 26"/>
            <p:cNvCxnSpPr>
              <a:cxnSpLocks/>
              <a:stCxn id="7" idx="2"/>
              <a:endCxn id="22" idx="0"/>
            </p:cNvCxnSpPr>
            <p:nvPr/>
          </p:nvCxnSpPr>
          <p:spPr>
            <a:xfrm>
              <a:off x="5746989" y="3945359"/>
              <a:ext cx="0" cy="295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ombo 28"/>
            <p:cNvSpPr/>
            <p:nvPr/>
          </p:nvSpPr>
          <p:spPr>
            <a:xfrm>
              <a:off x="4783078" y="5082514"/>
              <a:ext cx="1927821" cy="638033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900" dirty="0" err="1"/>
                <a:t>Autoverificación</a:t>
              </a:r>
              <a:endParaRPr lang="es-MX" sz="900" dirty="0"/>
            </a:p>
          </p:txBody>
        </p:sp>
        <p:cxnSp>
          <p:nvCxnSpPr>
            <p:cNvPr id="30" name="Conector recto de flecha 29"/>
            <p:cNvCxnSpPr/>
            <p:nvPr/>
          </p:nvCxnSpPr>
          <p:spPr>
            <a:xfrm flipH="1">
              <a:off x="5775881" y="2358279"/>
              <a:ext cx="1" cy="4783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uadroTexto 34"/>
            <p:cNvSpPr txBox="1"/>
            <p:nvPr/>
          </p:nvSpPr>
          <p:spPr>
            <a:xfrm>
              <a:off x="6590797" y="1804466"/>
              <a:ext cx="3565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000" dirty="0"/>
                <a:t>Si</a:t>
              </a:r>
            </a:p>
          </p:txBody>
        </p:sp>
        <p:sp>
          <p:nvSpPr>
            <p:cNvPr id="38" name="CuadroTexto 37"/>
            <p:cNvSpPr txBox="1"/>
            <p:nvPr/>
          </p:nvSpPr>
          <p:spPr>
            <a:xfrm>
              <a:off x="5787807" y="5821656"/>
              <a:ext cx="3565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000" dirty="0"/>
                <a:t>No</a:t>
              </a:r>
            </a:p>
          </p:txBody>
        </p:sp>
        <p:sp>
          <p:nvSpPr>
            <p:cNvPr id="40" name="CuadroTexto 39"/>
            <p:cNvSpPr txBox="1"/>
            <p:nvPr/>
          </p:nvSpPr>
          <p:spPr>
            <a:xfrm>
              <a:off x="5416492" y="2423269"/>
              <a:ext cx="3565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000" dirty="0"/>
                <a:t>No</a:t>
              </a:r>
            </a:p>
          </p:txBody>
        </p:sp>
        <p:grpSp>
          <p:nvGrpSpPr>
            <p:cNvPr id="67" name="66 Grupo"/>
            <p:cNvGrpSpPr/>
            <p:nvPr/>
          </p:nvGrpSpPr>
          <p:grpSpPr>
            <a:xfrm>
              <a:off x="7432352" y="3021470"/>
              <a:ext cx="1394052" cy="588230"/>
              <a:chOff x="7530789" y="3562505"/>
              <a:chExt cx="1304359" cy="588230"/>
            </a:xfrm>
          </p:grpSpPr>
          <p:sp>
            <p:nvSpPr>
              <p:cNvPr id="42" name="Rectángulo 41"/>
              <p:cNvSpPr/>
              <p:nvPr/>
            </p:nvSpPr>
            <p:spPr>
              <a:xfrm>
                <a:off x="7530789" y="3562505"/>
                <a:ext cx="1304359" cy="3500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900" dirty="0"/>
                  <a:t>Responsable de activos  de información</a:t>
                </a:r>
              </a:p>
            </p:txBody>
          </p:sp>
          <p:sp>
            <p:nvSpPr>
              <p:cNvPr id="43" name="CuadroTexto 42"/>
              <p:cNvSpPr txBox="1"/>
              <p:nvPr/>
            </p:nvSpPr>
            <p:spPr>
              <a:xfrm>
                <a:off x="7530790" y="3919903"/>
                <a:ext cx="1304358" cy="2308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MX" sz="900" dirty="0"/>
                  <a:t>4.    Coordinación</a:t>
                </a:r>
              </a:p>
            </p:txBody>
          </p:sp>
        </p:grpSp>
        <p:sp>
          <p:nvSpPr>
            <p:cNvPr id="48" name="CuadroTexto 47"/>
            <p:cNvSpPr txBox="1"/>
            <p:nvPr/>
          </p:nvSpPr>
          <p:spPr>
            <a:xfrm>
              <a:off x="3387289" y="3922185"/>
              <a:ext cx="3565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000" dirty="0"/>
                <a:t>Si</a:t>
              </a:r>
            </a:p>
          </p:txBody>
        </p:sp>
        <p:sp>
          <p:nvSpPr>
            <p:cNvPr id="53" name="Rombo 52"/>
            <p:cNvSpPr/>
            <p:nvPr/>
          </p:nvSpPr>
          <p:spPr>
            <a:xfrm>
              <a:off x="7280028" y="4124661"/>
              <a:ext cx="1661224" cy="829207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900" dirty="0"/>
                <a:t>Verificación (Responsable de productos)</a:t>
              </a:r>
            </a:p>
          </p:txBody>
        </p:sp>
        <p:sp>
          <p:nvSpPr>
            <p:cNvPr id="62" name="CuadroTexto 61"/>
            <p:cNvSpPr txBox="1"/>
            <p:nvPr/>
          </p:nvSpPr>
          <p:spPr>
            <a:xfrm>
              <a:off x="9085719" y="4283381"/>
              <a:ext cx="3565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000" dirty="0"/>
                <a:t>Si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2265530" y="1944687"/>
              <a:ext cx="3565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000" dirty="0"/>
                <a:t>No</a:t>
              </a:r>
            </a:p>
          </p:txBody>
        </p:sp>
        <p:sp>
          <p:nvSpPr>
            <p:cNvPr id="46" name="Rombo 28"/>
            <p:cNvSpPr/>
            <p:nvPr/>
          </p:nvSpPr>
          <p:spPr>
            <a:xfrm>
              <a:off x="4972589" y="1954612"/>
              <a:ext cx="1594828" cy="501445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900" dirty="0"/>
                <a:t>Capacitación</a:t>
              </a:r>
            </a:p>
          </p:txBody>
        </p:sp>
        <p:cxnSp>
          <p:nvCxnSpPr>
            <p:cNvPr id="14" name="Conector: angular 13">
              <a:extLst>
                <a:ext uri="{FF2B5EF4-FFF2-40B4-BE49-F238E27FC236}">
                  <a16:creationId xmlns:a16="http://schemas.microsoft.com/office/drawing/2014/main" xmlns="" id="{C6D973F4-9040-425F-B349-96BCE4F9E033}"/>
                </a:ext>
              </a:extLst>
            </p:cNvPr>
            <p:cNvCxnSpPr>
              <a:cxnSpLocks/>
              <a:stCxn id="29" idx="2"/>
              <a:endCxn id="63" idx="3"/>
            </p:cNvCxnSpPr>
            <p:nvPr/>
          </p:nvCxnSpPr>
          <p:spPr>
            <a:xfrm rot="5400000">
              <a:off x="4638884" y="5090488"/>
              <a:ext cx="478047" cy="173816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35 Grupo">
              <a:extLst>
                <a:ext uri="{FF2B5EF4-FFF2-40B4-BE49-F238E27FC236}">
                  <a16:creationId xmlns:a16="http://schemas.microsoft.com/office/drawing/2014/main" xmlns="" id="{7EA6A212-97C2-4E27-9346-BD1D132CC4C5}"/>
                </a:ext>
              </a:extLst>
            </p:cNvPr>
            <p:cNvGrpSpPr/>
            <p:nvPr/>
          </p:nvGrpSpPr>
          <p:grpSpPr>
            <a:xfrm>
              <a:off x="2462413" y="5900522"/>
              <a:ext cx="1546412" cy="413488"/>
              <a:chOff x="5004769" y="3046705"/>
              <a:chExt cx="1546412" cy="413488"/>
            </a:xfrm>
          </p:grpSpPr>
          <p:sp>
            <p:nvSpPr>
              <p:cNvPr id="61" name="Rectángulo 60">
                <a:extLst>
                  <a:ext uri="{FF2B5EF4-FFF2-40B4-BE49-F238E27FC236}">
                    <a16:creationId xmlns:a16="http://schemas.microsoft.com/office/drawing/2014/main" xmlns="" id="{5E0990C4-F581-4612-A62C-304DE89876DF}"/>
                  </a:ext>
                </a:extLst>
              </p:cNvPr>
              <p:cNvSpPr/>
              <p:nvPr/>
            </p:nvSpPr>
            <p:spPr>
              <a:xfrm>
                <a:off x="5004769" y="3046705"/>
                <a:ext cx="1546412" cy="1882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900" dirty="0"/>
                  <a:t>Equipo técnico</a:t>
                </a:r>
              </a:p>
            </p:txBody>
          </p:sp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xmlns="" id="{DBAE935E-A501-4280-B6FE-FF5F2CFD453F}"/>
                  </a:ext>
                </a:extLst>
              </p:cNvPr>
              <p:cNvSpPr txBox="1"/>
              <p:nvPr/>
            </p:nvSpPr>
            <p:spPr>
              <a:xfrm>
                <a:off x="5004769" y="3229361"/>
                <a:ext cx="1546412" cy="2308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900" dirty="0"/>
                  <a:t>Actividades de corrección</a:t>
                </a:r>
                <a:r>
                  <a:rPr lang="es-MX" sz="800" dirty="0"/>
                  <a:t>.</a:t>
                </a:r>
              </a:p>
            </p:txBody>
          </p:sp>
        </p:grpSp>
        <p:cxnSp>
          <p:nvCxnSpPr>
            <p:cNvPr id="24" name="Conector recto de flecha 23">
              <a:extLst>
                <a:ext uri="{FF2B5EF4-FFF2-40B4-BE49-F238E27FC236}">
                  <a16:creationId xmlns:a16="http://schemas.microsoft.com/office/drawing/2014/main" xmlns="" id="{5F52A116-CAEC-44A8-B4A5-34C7CC772640}"/>
                </a:ext>
              </a:extLst>
            </p:cNvPr>
            <p:cNvCxnSpPr>
              <a:cxnSpLocks/>
              <a:stCxn id="23" idx="2"/>
              <a:endCxn id="29" idx="0"/>
            </p:cNvCxnSpPr>
            <p:nvPr/>
          </p:nvCxnSpPr>
          <p:spPr>
            <a:xfrm>
              <a:off x="5746989" y="4654681"/>
              <a:ext cx="0" cy="4278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CuadroTexto 70">
              <a:extLst>
                <a:ext uri="{FF2B5EF4-FFF2-40B4-BE49-F238E27FC236}">
                  <a16:creationId xmlns:a16="http://schemas.microsoft.com/office/drawing/2014/main" xmlns="" id="{B5D44F33-6B5C-4C49-8F07-9AF9A2B6BAEE}"/>
                </a:ext>
              </a:extLst>
            </p:cNvPr>
            <p:cNvSpPr txBox="1"/>
            <p:nvPr/>
          </p:nvSpPr>
          <p:spPr>
            <a:xfrm>
              <a:off x="5431244" y="4747228"/>
              <a:ext cx="3565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000" dirty="0"/>
                <a:t>Si</a:t>
              </a:r>
            </a:p>
          </p:txBody>
        </p:sp>
        <p:cxnSp>
          <p:nvCxnSpPr>
            <p:cNvPr id="32" name="Conector recto de flecha 31">
              <a:extLst>
                <a:ext uri="{FF2B5EF4-FFF2-40B4-BE49-F238E27FC236}">
                  <a16:creationId xmlns:a16="http://schemas.microsoft.com/office/drawing/2014/main" xmlns="" id="{F2384DBA-2776-4AC5-A411-DF413BDA80FC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4523998" y="3388536"/>
              <a:ext cx="4378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upo 74">
              <a:extLst>
                <a:ext uri="{FF2B5EF4-FFF2-40B4-BE49-F238E27FC236}">
                  <a16:creationId xmlns:a16="http://schemas.microsoft.com/office/drawing/2014/main" xmlns="" id="{1EC0D346-3949-452C-A382-75DE8A69CB1F}"/>
                </a:ext>
              </a:extLst>
            </p:cNvPr>
            <p:cNvGrpSpPr/>
            <p:nvPr/>
          </p:nvGrpSpPr>
          <p:grpSpPr>
            <a:xfrm>
              <a:off x="7432352" y="1859574"/>
              <a:ext cx="1548868" cy="534873"/>
              <a:chOff x="4999850" y="225730"/>
              <a:chExt cx="1548868" cy="534873"/>
            </a:xfrm>
          </p:grpSpPr>
          <p:sp>
            <p:nvSpPr>
              <p:cNvPr id="76" name="Rectángulo 75">
                <a:extLst>
                  <a:ext uri="{FF2B5EF4-FFF2-40B4-BE49-F238E27FC236}">
                    <a16:creationId xmlns:a16="http://schemas.microsoft.com/office/drawing/2014/main" xmlns="" id="{84786D95-5243-4AA4-A5AF-AC31F2DB9C65}"/>
                  </a:ext>
                </a:extLst>
              </p:cNvPr>
              <p:cNvSpPr/>
              <p:nvPr/>
            </p:nvSpPr>
            <p:spPr>
              <a:xfrm>
                <a:off x="4999850" y="225730"/>
                <a:ext cx="1548868" cy="1681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900" dirty="0"/>
                  <a:t>Responsable de productos</a:t>
                </a:r>
              </a:p>
            </p:txBody>
          </p:sp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xmlns="" id="{BD745E5D-B416-4466-9F22-08A4C202BCA1}"/>
                  </a:ext>
                </a:extLst>
              </p:cNvPr>
              <p:cNvSpPr txBox="1"/>
              <p:nvPr/>
            </p:nvSpPr>
            <p:spPr>
              <a:xfrm>
                <a:off x="4999850" y="391271"/>
                <a:ext cx="154641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900" dirty="0"/>
                  <a:t>Procedimiento de capacitación.</a:t>
                </a:r>
              </a:p>
            </p:txBody>
          </p:sp>
        </p:grpSp>
        <p:sp>
          <p:nvSpPr>
            <p:cNvPr id="102" name="CuadroTexto 101">
              <a:extLst>
                <a:ext uri="{FF2B5EF4-FFF2-40B4-BE49-F238E27FC236}">
                  <a16:creationId xmlns:a16="http://schemas.microsoft.com/office/drawing/2014/main" xmlns="" id="{7415306C-A154-4CE3-A479-BF4568D8D92A}"/>
                </a:ext>
              </a:extLst>
            </p:cNvPr>
            <p:cNvSpPr txBox="1"/>
            <p:nvPr/>
          </p:nvSpPr>
          <p:spPr>
            <a:xfrm>
              <a:off x="7748290" y="5408596"/>
              <a:ext cx="3565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000" dirty="0"/>
                <a:t>No</a:t>
              </a:r>
            </a:p>
          </p:txBody>
        </p:sp>
        <p:sp>
          <p:nvSpPr>
            <p:cNvPr id="103" name="Rombo 102">
              <a:extLst>
                <a:ext uri="{FF2B5EF4-FFF2-40B4-BE49-F238E27FC236}">
                  <a16:creationId xmlns:a16="http://schemas.microsoft.com/office/drawing/2014/main" xmlns="" id="{02EEA6A1-F52C-4F12-ACE8-55EA4A5CB49E}"/>
                </a:ext>
              </a:extLst>
            </p:cNvPr>
            <p:cNvSpPr/>
            <p:nvPr/>
          </p:nvSpPr>
          <p:spPr>
            <a:xfrm>
              <a:off x="9515652" y="4118658"/>
              <a:ext cx="1492187" cy="82188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900" dirty="0"/>
                <a:t>Vo. Bo. (Responsable del proyecto)</a:t>
              </a:r>
            </a:p>
          </p:txBody>
        </p:sp>
        <p:sp>
          <p:nvSpPr>
            <p:cNvPr id="108" name="CuadroTexto 107">
              <a:extLst>
                <a:ext uri="{FF2B5EF4-FFF2-40B4-BE49-F238E27FC236}">
                  <a16:creationId xmlns:a16="http://schemas.microsoft.com/office/drawing/2014/main" xmlns="" id="{B4755239-84A1-4C82-BE87-3876C0F8C077}"/>
                </a:ext>
              </a:extLst>
            </p:cNvPr>
            <p:cNvSpPr txBox="1"/>
            <p:nvPr/>
          </p:nvSpPr>
          <p:spPr>
            <a:xfrm>
              <a:off x="9905182" y="5418710"/>
              <a:ext cx="3565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000" dirty="0"/>
                <a:t>No</a:t>
              </a:r>
            </a:p>
          </p:txBody>
        </p:sp>
        <p:cxnSp>
          <p:nvCxnSpPr>
            <p:cNvPr id="113" name="Conector: angular 112">
              <a:extLst>
                <a:ext uri="{FF2B5EF4-FFF2-40B4-BE49-F238E27FC236}">
                  <a16:creationId xmlns:a16="http://schemas.microsoft.com/office/drawing/2014/main" xmlns="" id="{418260EC-6B8E-4222-A646-1D6E2248C0E0}"/>
                </a:ext>
              </a:extLst>
            </p:cNvPr>
            <p:cNvCxnSpPr>
              <a:cxnSpLocks/>
              <a:stCxn id="10" idx="1"/>
              <a:endCxn id="5" idx="1"/>
            </p:cNvCxnSpPr>
            <p:nvPr/>
          </p:nvCxnSpPr>
          <p:spPr>
            <a:xfrm rot="10800000" flipH="1">
              <a:off x="2830414" y="963296"/>
              <a:ext cx="2169435" cy="2425240"/>
            </a:xfrm>
            <a:prstGeom prst="bentConnector3">
              <a:avLst>
                <a:gd name="adj1" fmla="val -1053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: angular 114">
              <a:extLst>
                <a:ext uri="{FF2B5EF4-FFF2-40B4-BE49-F238E27FC236}">
                  <a16:creationId xmlns:a16="http://schemas.microsoft.com/office/drawing/2014/main" xmlns="" id="{2A9148C5-4FAA-4F93-AD78-DF076FEF8D30}"/>
                </a:ext>
              </a:extLst>
            </p:cNvPr>
            <p:cNvCxnSpPr>
              <a:cxnSpLocks/>
              <a:stCxn id="10" idx="2"/>
              <a:endCxn id="23" idx="1"/>
            </p:cNvCxnSpPr>
            <p:nvPr/>
          </p:nvCxnSpPr>
          <p:spPr>
            <a:xfrm rot="16200000" flipH="1">
              <a:off x="3982798" y="3548280"/>
              <a:ext cx="685394" cy="129657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recto de flecha 143">
              <a:extLst>
                <a:ext uri="{FF2B5EF4-FFF2-40B4-BE49-F238E27FC236}">
                  <a16:creationId xmlns:a16="http://schemas.microsoft.com/office/drawing/2014/main" xmlns="" id="{827810E7-7E5F-429F-AE67-DE6672B1A9CC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flipH="1">
              <a:off x="5773055" y="1563460"/>
              <a:ext cx="1" cy="3792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cto de flecha 148">
              <a:extLst>
                <a:ext uri="{FF2B5EF4-FFF2-40B4-BE49-F238E27FC236}">
                  <a16:creationId xmlns:a16="http://schemas.microsoft.com/office/drawing/2014/main" xmlns="" id="{CB7FF348-A9AF-474C-B07E-C267AB36DB7D}"/>
                </a:ext>
              </a:extLst>
            </p:cNvPr>
            <p:cNvCxnSpPr>
              <a:stCxn id="46" idx="3"/>
              <a:endCxn id="77" idx="1"/>
            </p:cNvCxnSpPr>
            <p:nvPr/>
          </p:nvCxnSpPr>
          <p:spPr>
            <a:xfrm>
              <a:off x="6567417" y="2205335"/>
              <a:ext cx="864935" cy="44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ector recto de flecha 156">
              <a:extLst>
                <a:ext uri="{FF2B5EF4-FFF2-40B4-BE49-F238E27FC236}">
                  <a16:creationId xmlns:a16="http://schemas.microsoft.com/office/drawing/2014/main" xmlns="" id="{26831C2D-1023-4890-A96D-BE75A8E58E05}"/>
                </a:ext>
              </a:extLst>
            </p:cNvPr>
            <p:cNvCxnSpPr>
              <a:stCxn id="7" idx="3"/>
              <a:endCxn id="43" idx="1"/>
            </p:cNvCxnSpPr>
            <p:nvPr/>
          </p:nvCxnSpPr>
          <p:spPr>
            <a:xfrm>
              <a:off x="6520195" y="3483694"/>
              <a:ext cx="912158" cy="105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ector recto de flecha 161">
              <a:extLst>
                <a:ext uri="{FF2B5EF4-FFF2-40B4-BE49-F238E27FC236}">
                  <a16:creationId xmlns:a16="http://schemas.microsoft.com/office/drawing/2014/main" xmlns="" id="{A26C339E-0BA9-4EBA-90C3-A5D0CB981612}"/>
                </a:ext>
              </a:extLst>
            </p:cNvPr>
            <p:cNvCxnSpPr>
              <a:stCxn id="23" idx="3"/>
              <a:endCxn id="53" idx="1"/>
            </p:cNvCxnSpPr>
            <p:nvPr/>
          </p:nvCxnSpPr>
          <p:spPr>
            <a:xfrm>
              <a:off x="6520195" y="4539265"/>
              <a:ext cx="7598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ector: angular 177">
              <a:extLst>
                <a:ext uri="{FF2B5EF4-FFF2-40B4-BE49-F238E27FC236}">
                  <a16:creationId xmlns:a16="http://schemas.microsoft.com/office/drawing/2014/main" xmlns="" id="{A1A32DEA-7734-4425-8C06-5ED090094215}"/>
                </a:ext>
              </a:extLst>
            </p:cNvPr>
            <p:cNvCxnSpPr>
              <a:stCxn id="53" idx="2"/>
            </p:cNvCxnSpPr>
            <p:nvPr/>
          </p:nvCxnSpPr>
          <p:spPr>
            <a:xfrm rot="5400000">
              <a:off x="6306451" y="4394405"/>
              <a:ext cx="1244726" cy="236365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ector recto de flecha 180">
              <a:extLst>
                <a:ext uri="{FF2B5EF4-FFF2-40B4-BE49-F238E27FC236}">
                  <a16:creationId xmlns:a16="http://schemas.microsoft.com/office/drawing/2014/main" xmlns="" id="{3D94417F-6BC0-4B01-B16A-16497A5B8B3D}"/>
                </a:ext>
              </a:extLst>
            </p:cNvPr>
            <p:cNvCxnSpPr>
              <a:stCxn id="53" idx="3"/>
              <a:endCxn id="103" idx="1"/>
            </p:cNvCxnSpPr>
            <p:nvPr/>
          </p:nvCxnSpPr>
          <p:spPr>
            <a:xfrm flipV="1">
              <a:off x="8941252" y="4529602"/>
              <a:ext cx="574400" cy="966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ector: angular 183">
              <a:extLst>
                <a:ext uri="{FF2B5EF4-FFF2-40B4-BE49-F238E27FC236}">
                  <a16:creationId xmlns:a16="http://schemas.microsoft.com/office/drawing/2014/main" xmlns="" id="{ABF6758D-0B57-4700-B475-0418D7DB1D8E}"/>
                </a:ext>
              </a:extLst>
            </p:cNvPr>
            <p:cNvCxnSpPr>
              <a:stCxn id="103" idx="2"/>
              <a:endCxn id="53" idx="2"/>
            </p:cNvCxnSpPr>
            <p:nvPr/>
          </p:nvCxnSpPr>
          <p:spPr>
            <a:xfrm rot="5400000">
              <a:off x="9179532" y="3871654"/>
              <a:ext cx="13322" cy="2151106"/>
            </a:xfrm>
            <a:prstGeom prst="bentConnector3">
              <a:avLst>
                <a:gd name="adj1" fmla="val 952026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ector: angular 186">
              <a:extLst>
                <a:ext uri="{FF2B5EF4-FFF2-40B4-BE49-F238E27FC236}">
                  <a16:creationId xmlns:a16="http://schemas.microsoft.com/office/drawing/2014/main" xmlns="" id="{41AE2A2D-66F7-44A1-92AF-8ED7D31A81A2}"/>
                </a:ext>
              </a:extLst>
            </p:cNvPr>
            <p:cNvCxnSpPr>
              <a:cxnSpLocks/>
              <a:stCxn id="53" idx="0"/>
              <a:endCxn id="58" idx="1"/>
            </p:cNvCxnSpPr>
            <p:nvPr/>
          </p:nvCxnSpPr>
          <p:spPr>
            <a:xfrm rot="5400000" flipH="1" flipV="1">
              <a:off x="9732890" y="2125025"/>
              <a:ext cx="377387" cy="362188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1" name="Elipse 190">
            <a:extLst>
              <a:ext uri="{FF2B5EF4-FFF2-40B4-BE49-F238E27FC236}">
                <a16:creationId xmlns:a16="http://schemas.microsoft.com/office/drawing/2014/main" xmlns="" id="{43295D18-6AAC-4224-B58F-0C32DE1A1EB1}"/>
              </a:ext>
            </a:extLst>
          </p:cNvPr>
          <p:cNvSpPr/>
          <p:nvPr/>
        </p:nvSpPr>
        <p:spPr>
          <a:xfrm>
            <a:off x="10575789" y="5319090"/>
            <a:ext cx="979715" cy="6491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/>
              <a:t>Entrega del producto</a:t>
            </a:r>
          </a:p>
        </p:txBody>
      </p:sp>
      <p:cxnSp>
        <p:nvCxnSpPr>
          <p:cNvPr id="193" name="Conector recto de flecha 192">
            <a:extLst>
              <a:ext uri="{FF2B5EF4-FFF2-40B4-BE49-F238E27FC236}">
                <a16:creationId xmlns:a16="http://schemas.microsoft.com/office/drawing/2014/main" xmlns="" id="{40C243F2-F910-4FAE-B68F-061C11270B4B}"/>
              </a:ext>
            </a:extLst>
          </p:cNvPr>
          <p:cNvCxnSpPr>
            <a:stCxn id="58" idx="2"/>
            <a:endCxn id="191" idx="0"/>
          </p:cNvCxnSpPr>
          <p:nvPr/>
        </p:nvCxnSpPr>
        <p:spPr>
          <a:xfrm>
            <a:off x="11065647" y="4251657"/>
            <a:ext cx="0" cy="1067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08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upo 81">
            <a:extLst>
              <a:ext uri="{FF2B5EF4-FFF2-40B4-BE49-F238E27FC236}">
                <a16:creationId xmlns:a16="http://schemas.microsoft.com/office/drawing/2014/main" xmlns="" id="{8CD9164F-B7BA-4190-B10F-EAF02BD2AE24}"/>
              </a:ext>
            </a:extLst>
          </p:cNvPr>
          <p:cNvGrpSpPr/>
          <p:nvPr/>
        </p:nvGrpSpPr>
        <p:grpSpPr>
          <a:xfrm>
            <a:off x="10352064" y="3190085"/>
            <a:ext cx="1611723" cy="1355787"/>
            <a:chOff x="7100241" y="5706056"/>
            <a:chExt cx="1611723" cy="1355787"/>
          </a:xfrm>
        </p:grpSpPr>
        <p:sp>
          <p:nvSpPr>
            <p:cNvPr id="57" name="Rectángulo 56"/>
            <p:cNvSpPr/>
            <p:nvPr/>
          </p:nvSpPr>
          <p:spPr>
            <a:xfrm>
              <a:off x="7100241" y="5706056"/>
              <a:ext cx="1611723" cy="5154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/>
                <a:t>Responsable de productos</a:t>
              </a:r>
            </a:p>
          </p:txBody>
        </p:sp>
        <p:sp>
          <p:nvSpPr>
            <p:cNvPr id="58" name="CuadroTexto 57"/>
            <p:cNvSpPr txBox="1"/>
            <p:nvPr/>
          </p:nvSpPr>
          <p:spPr>
            <a:xfrm>
              <a:off x="7100241" y="6230846"/>
              <a:ext cx="1611723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dirty="0"/>
                <a:t>Entrega a Responsable de activos de información de acuerdo a protocolo</a:t>
              </a:r>
            </a:p>
          </p:txBody>
        </p:sp>
      </p:grpSp>
      <p:sp>
        <p:nvSpPr>
          <p:cNvPr id="10" name="Rombo 9"/>
          <p:cNvSpPr/>
          <p:nvPr/>
        </p:nvSpPr>
        <p:spPr>
          <a:xfrm>
            <a:off x="521975" y="3288805"/>
            <a:ext cx="2258468" cy="125642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/>
              <a:t>Verificación intermedia (Responsable de productos)</a:t>
            </a:r>
          </a:p>
        </p:txBody>
      </p:sp>
      <p:sp>
        <p:nvSpPr>
          <p:cNvPr id="38" name="CuadroTexto 37"/>
          <p:cNvSpPr txBox="1"/>
          <p:nvPr/>
        </p:nvSpPr>
        <p:spPr>
          <a:xfrm>
            <a:off x="2875548" y="6343830"/>
            <a:ext cx="442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No</a:t>
            </a:r>
          </a:p>
        </p:txBody>
      </p:sp>
      <p:grpSp>
        <p:nvGrpSpPr>
          <p:cNvPr id="67" name="66 Grupo"/>
          <p:cNvGrpSpPr/>
          <p:nvPr/>
        </p:nvGrpSpPr>
        <p:grpSpPr>
          <a:xfrm>
            <a:off x="6169984" y="3124063"/>
            <a:ext cx="1772074" cy="905214"/>
            <a:chOff x="7284547" y="3138484"/>
            <a:chExt cx="1658060" cy="905214"/>
          </a:xfrm>
        </p:grpSpPr>
        <p:sp>
          <p:nvSpPr>
            <p:cNvPr id="42" name="Rectángulo 41"/>
            <p:cNvSpPr/>
            <p:nvPr/>
          </p:nvSpPr>
          <p:spPr>
            <a:xfrm>
              <a:off x="7284547" y="3138484"/>
              <a:ext cx="1658060" cy="6282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/>
                <a:t>Responsable de activos  de información</a:t>
              </a:r>
            </a:p>
          </p:txBody>
        </p:sp>
        <p:sp>
          <p:nvSpPr>
            <p:cNvPr id="43" name="CuadroTexto 42"/>
            <p:cNvSpPr txBox="1"/>
            <p:nvPr/>
          </p:nvSpPr>
          <p:spPr>
            <a:xfrm>
              <a:off x="7284549" y="3766699"/>
              <a:ext cx="165805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200" dirty="0"/>
                <a:t>4.    Coordinación</a:t>
              </a:r>
            </a:p>
          </p:txBody>
        </p:sp>
      </p:grpSp>
      <p:sp>
        <p:nvSpPr>
          <p:cNvPr id="48" name="CuadroTexto 47"/>
          <p:cNvSpPr txBox="1"/>
          <p:nvPr/>
        </p:nvSpPr>
        <p:spPr>
          <a:xfrm>
            <a:off x="1132660" y="4768086"/>
            <a:ext cx="356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Si</a:t>
            </a:r>
          </a:p>
        </p:txBody>
      </p:sp>
      <p:sp>
        <p:nvSpPr>
          <p:cNvPr id="53" name="Rombo 52"/>
          <p:cNvSpPr/>
          <p:nvPr/>
        </p:nvSpPr>
        <p:spPr>
          <a:xfrm>
            <a:off x="5734163" y="4829696"/>
            <a:ext cx="2175151" cy="8777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/>
              <a:t>Verificación (Responsable de productos)</a:t>
            </a:r>
          </a:p>
        </p:txBody>
      </p:sp>
      <p:sp>
        <p:nvSpPr>
          <p:cNvPr id="62" name="CuadroTexto 61"/>
          <p:cNvSpPr txBox="1"/>
          <p:nvPr/>
        </p:nvSpPr>
        <p:spPr>
          <a:xfrm>
            <a:off x="7995809" y="4886242"/>
            <a:ext cx="356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Si</a:t>
            </a:r>
          </a:p>
        </p:txBody>
      </p:sp>
      <p:sp>
        <p:nvSpPr>
          <p:cNvPr id="65" name="CuadroTexto 64"/>
          <p:cNvSpPr txBox="1"/>
          <p:nvPr/>
        </p:nvSpPr>
        <p:spPr>
          <a:xfrm>
            <a:off x="370462" y="2227761"/>
            <a:ext cx="436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No</a:t>
            </a:r>
          </a:p>
        </p:txBody>
      </p: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xmlns="" id="{C6D973F4-9040-425F-B349-96BCE4F9E033}"/>
              </a:ext>
            </a:extLst>
          </p:cNvPr>
          <p:cNvCxnSpPr>
            <a:cxnSpLocks/>
            <a:stCxn id="29" idx="2"/>
          </p:cNvCxnSpPr>
          <p:nvPr/>
        </p:nvCxnSpPr>
        <p:spPr>
          <a:xfrm rot="5400000">
            <a:off x="3248184" y="5683564"/>
            <a:ext cx="234575" cy="18141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35 Grupo">
            <a:extLst>
              <a:ext uri="{FF2B5EF4-FFF2-40B4-BE49-F238E27FC236}">
                <a16:creationId xmlns:a16="http://schemas.microsoft.com/office/drawing/2014/main" xmlns="" id="{7EA6A212-97C2-4E27-9346-BD1D132CC4C5}"/>
              </a:ext>
            </a:extLst>
          </p:cNvPr>
          <p:cNvGrpSpPr/>
          <p:nvPr/>
        </p:nvGrpSpPr>
        <p:grpSpPr>
          <a:xfrm>
            <a:off x="370461" y="6125439"/>
            <a:ext cx="2087929" cy="645234"/>
            <a:chOff x="4881197" y="2866730"/>
            <a:chExt cx="2087929" cy="645234"/>
          </a:xfrm>
        </p:grpSpPr>
        <p:sp>
          <p:nvSpPr>
            <p:cNvPr id="61" name="Rectángulo 60">
              <a:extLst>
                <a:ext uri="{FF2B5EF4-FFF2-40B4-BE49-F238E27FC236}">
                  <a16:creationId xmlns:a16="http://schemas.microsoft.com/office/drawing/2014/main" xmlns="" id="{5E0990C4-F581-4612-A62C-304DE89876DF}"/>
                </a:ext>
              </a:extLst>
            </p:cNvPr>
            <p:cNvSpPr/>
            <p:nvPr/>
          </p:nvSpPr>
          <p:spPr>
            <a:xfrm>
              <a:off x="4881197" y="2866730"/>
              <a:ext cx="2085868" cy="3682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/>
                <a:t>Equipo técnico</a:t>
              </a:r>
            </a:p>
          </p:txBody>
        </p:sp>
        <p:sp>
          <p:nvSpPr>
            <p:cNvPr id="63" name="CuadroTexto 62">
              <a:extLst>
                <a:ext uri="{FF2B5EF4-FFF2-40B4-BE49-F238E27FC236}">
                  <a16:creationId xmlns:a16="http://schemas.microsoft.com/office/drawing/2014/main" xmlns="" id="{DBAE935E-A501-4280-B6FE-FF5F2CFD453F}"/>
                </a:ext>
              </a:extLst>
            </p:cNvPr>
            <p:cNvSpPr txBox="1"/>
            <p:nvPr/>
          </p:nvSpPr>
          <p:spPr>
            <a:xfrm>
              <a:off x="4881198" y="3234965"/>
              <a:ext cx="208792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dirty="0"/>
                <a:t>Actividades de corrección.</a:t>
              </a:r>
            </a:p>
          </p:txBody>
        </p:sp>
      </p:grpSp>
      <p:grpSp>
        <p:nvGrpSpPr>
          <p:cNvPr id="75" name="Grupo 74">
            <a:extLst>
              <a:ext uri="{FF2B5EF4-FFF2-40B4-BE49-F238E27FC236}">
                <a16:creationId xmlns:a16="http://schemas.microsoft.com/office/drawing/2014/main" xmlns="" id="{1EC0D346-3949-452C-A382-75DE8A69CB1F}"/>
              </a:ext>
            </a:extLst>
          </p:cNvPr>
          <p:cNvGrpSpPr/>
          <p:nvPr/>
        </p:nvGrpSpPr>
        <p:grpSpPr>
          <a:xfrm>
            <a:off x="6188217" y="1551751"/>
            <a:ext cx="1753842" cy="922347"/>
            <a:chOff x="4999849" y="-69411"/>
            <a:chExt cx="1753842" cy="922347"/>
          </a:xfrm>
        </p:grpSpPr>
        <p:sp>
          <p:nvSpPr>
            <p:cNvPr id="76" name="Rectángulo 75">
              <a:extLst>
                <a:ext uri="{FF2B5EF4-FFF2-40B4-BE49-F238E27FC236}">
                  <a16:creationId xmlns:a16="http://schemas.microsoft.com/office/drawing/2014/main" xmlns="" id="{84786D95-5243-4AA4-A5AF-AC31F2DB9C65}"/>
                </a:ext>
              </a:extLst>
            </p:cNvPr>
            <p:cNvSpPr/>
            <p:nvPr/>
          </p:nvSpPr>
          <p:spPr>
            <a:xfrm>
              <a:off x="4999849" y="-69411"/>
              <a:ext cx="1753842" cy="4633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/>
                <a:t>Responsable de productos</a:t>
              </a:r>
            </a:p>
          </p:txBody>
        </p:sp>
        <p:sp>
          <p:nvSpPr>
            <p:cNvPr id="77" name="CuadroTexto 76">
              <a:extLst>
                <a:ext uri="{FF2B5EF4-FFF2-40B4-BE49-F238E27FC236}">
                  <a16:creationId xmlns:a16="http://schemas.microsoft.com/office/drawing/2014/main" xmlns="" id="{BD745E5D-B416-4466-9F22-08A4C202BCA1}"/>
                </a:ext>
              </a:extLst>
            </p:cNvPr>
            <p:cNvSpPr txBox="1"/>
            <p:nvPr/>
          </p:nvSpPr>
          <p:spPr>
            <a:xfrm>
              <a:off x="4999849" y="391271"/>
              <a:ext cx="175384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dirty="0"/>
                <a:t>Procedimiento de capacitación.</a:t>
              </a:r>
            </a:p>
          </p:txBody>
        </p:sp>
      </p:grpSp>
      <p:sp>
        <p:nvSpPr>
          <p:cNvPr id="102" name="CuadroTexto 101">
            <a:extLst>
              <a:ext uri="{FF2B5EF4-FFF2-40B4-BE49-F238E27FC236}">
                <a16:creationId xmlns:a16="http://schemas.microsoft.com/office/drawing/2014/main" xmlns="" id="{7415306C-A154-4CE3-A479-BF4568D8D92A}"/>
              </a:ext>
            </a:extLst>
          </p:cNvPr>
          <p:cNvSpPr txBox="1"/>
          <p:nvPr/>
        </p:nvSpPr>
        <p:spPr>
          <a:xfrm>
            <a:off x="6228767" y="6185897"/>
            <a:ext cx="438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No</a:t>
            </a:r>
          </a:p>
        </p:txBody>
      </p:sp>
      <p:sp>
        <p:nvSpPr>
          <p:cNvPr id="103" name="Rombo 102">
            <a:extLst>
              <a:ext uri="{FF2B5EF4-FFF2-40B4-BE49-F238E27FC236}">
                <a16:creationId xmlns:a16="http://schemas.microsoft.com/office/drawing/2014/main" xmlns="" id="{02EEA6A1-F52C-4F12-ACE8-55EA4A5CB49E}"/>
              </a:ext>
            </a:extLst>
          </p:cNvPr>
          <p:cNvSpPr/>
          <p:nvPr/>
        </p:nvSpPr>
        <p:spPr>
          <a:xfrm>
            <a:off x="8413808" y="4843019"/>
            <a:ext cx="2101792" cy="86447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/>
              <a:t>Vo. Bo. (Responsable del proyecto)</a:t>
            </a:r>
          </a:p>
        </p:txBody>
      </p:sp>
      <p:sp>
        <p:nvSpPr>
          <p:cNvPr id="108" name="CuadroTexto 107">
            <a:extLst>
              <a:ext uri="{FF2B5EF4-FFF2-40B4-BE49-F238E27FC236}">
                <a16:creationId xmlns:a16="http://schemas.microsoft.com/office/drawing/2014/main" xmlns="" id="{B4755239-84A1-4C82-BE87-3876C0F8C077}"/>
              </a:ext>
            </a:extLst>
          </p:cNvPr>
          <p:cNvSpPr txBox="1"/>
          <p:nvPr/>
        </p:nvSpPr>
        <p:spPr>
          <a:xfrm>
            <a:off x="8854617" y="6165580"/>
            <a:ext cx="479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No</a:t>
            </a:r>
          </a:p>
        </p:txBody>
      </p:sp>
      <p:cxnSp>
        <p:nvCxnSpPr>
          <p:cNvPr id="113" name="Conector: angular 112">
            <a:extLst>
              <a:ext uri="{FF2B5EF4-FFF2-40B4-BE49-F238E27FC236}">
                <a16:creationId xmlns:a16="http://schemas.microsoft.com/office/drawing/2014/main" xmlns="" id="{418260EC-6B8E-4222-A646-1D6E2248C0E0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 flipH="1">
            <a:off x="521975" y="1026857"/>
            <a:ext cx="2706612" cy="2890161"/>
          </a:xfrm>
          <a:prstGeom prst="bentConnector4">
            <a:avLst>
              <a:gd name="adj1" fmla="val -8446"/>
              <a:gd name="adj2" fmla="val 1014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: angular 177">
            <a:extLst>
              <a:ext uri="{FF2B5EF4-FFF2-40B4-BE49-F238E27FC236}">
                <a16:creationId xmlns:a16="http://schemas.microsoft.com/office/drawing/2014/main" xmlns="" id="{A1A32DEA-7734-4425-8C06-5ED090094215}"/>
              </a:ext>
            </a:extLst>
          </p:cNvPr>
          <p:cNvCxnSpPr>
            <a:stCxn id="53" idx="2"/>
          </p:cNvCxnSpPr>
          <p:nvPr/>
        </p:nvCxnSpPr>
        <p:spPr>
          <a:xfrm rot="5400000">
            <a:off x="5050016" y="4936209"/>
            <a:ext cx="1000440" cy="25430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ector recto de flecha 180">
            <a:extLst>
              <a:ext uri="{FF2B5EF4-FFF2-40B4-BE49-F238E27FC236}">
                <a16:creationId xmlns:a16="http://schemas.microsoft.com/office/drawing/2014/main" xmlns="" id="{3D94417F-6BC0-4B01-B16A-16497A5B8B3D}"/>
              </a:ext>
            </a:extLst>
          </p:cNvPr>
          <p:cNvCxnSpPr>
            <a:stCxn id="53" idx="3"/>
            <a:endCxn id="103" idx="1"/>
          </p:cNvCxnSpPr>
          <p:nvPr/>
        </p:nvCxnSpPr>
        <p:spPr>
          <a:xfrm>
            <a:off x="7909314" y="5268594"/>
            <a:ext cx="504494" cy="66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ector: angular 183">
            <a:extLst>
              <a:ext uri="{FF2B5EF4-FFF2-40B4-BE49-F238E27FC236}">
                <a16:creationId xmlns:a16="http://schemas.microsoft.com/office/drawing/2014/main" xmlns="" id="{ABF6758D-0B57-4700-B475-0418D7DB1D8E}"/>
              </a:ext>
            </a:extLst>
          </p:cNvPr>
          <p:cNvCxnSpPr>
            <a:stCxn id="103" idx="2"/>
            <a:endCxn id="53" idx="2"/>
          </p:cNvCxnSpPr>
          <p:nvPr/>
        </p:nvCxnSpPr>
        <p:spPr>
          <a:xfrm rot="5400000">
            <a:off x="8143222" y="4386010"/>
            <a:ext cx="12700" cy="2642965"/>
          </a:xfrm>
          <a:prstGeom prst="bentConnector3">
            <a:avLst>
              <a:gd name="adj1" fmla="val 79846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ector: angular 186">
            <a:extLst>
              <a:ext uri="{FF2B5EF4-FFF2-40B4-BE49-F238E27FC236}">
                <a16:creationId xmlns:a16="http://schemas.microsoft.com/office/drawing/2014/main" xmlns="" id="{41AE2A2D-66F7-44A1-92AF-8ED7D31A81A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237241" y="2796250"/>
            <a:ext cx="699322" cy="35303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Elipse 190">
            <a:extLst>
              <a:ext uri="{FF2B5EF4-FFF2-40B4-BE49-F238E27FC236}">
                <a16:creationId xmlns:a16="http://schemas.microsoft.com/office/drawing/2014/main" xmlns="" id="{43295D18-6AAC-4224-B58F-0C32DE1A1EB1}"/>
              </a:ext>
            </a:extLst>
          </p:cNvPr>
          <p:cNvSpPr/>
          <p:nvPr/>
        </p:nvSpPr>
        <p:spPr>
          <a:xfrm>
            <a:off x="10628343" y="5742603"/>
            <a:ext cx="1082611" cy="773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/>
              <a:t>Entrega del producto</a:t>
            </a:r>
          </a:p>
        </p:txBody>
      </p:sp>
      <p:cxnSp>
        <p:nvCxnSpPr>
          <p:cNvPr id="193" name="Conector recto de flecha 192">
            <a:extLst>
              <a:ext uri="{FF2B5EF4-FFF2-40B4-BE49-F238E27FC236}">
                <a16:creationId xmlns:a16="http://schemas.microsoft.com/office/drawing/2014/main" xmlns="" id="{40C243F2-F910-4FAE-B68F-061C11270B4B}"/>
              </a:ext>
            </a:extLst>
          </p:cNvPr>
          <p:cNvCxnSpPr>
            <a:stCxn id="58" idx="2"/>
            <a:endCxn id="191" idx="0"/>
          </p:cNvCxnSpPr>
          <p:nvPr/>
        </p:nvCxnSpPr>
        <p:spPr>
          <a:xfrm>
            <a:off x="11157926" y="4545872"/>
            <a:ext cx="11723" cy="1196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149 Grupo"/>
          <p:cNvGrpSpPr/>
          <p:nvPr/>
        </p:nvGrpSpPr>
        <p:grpSpPr>
          <a:xfrm>
            <a:off x="2780440" y="133588"/>
            <a:ext cx="3389546" cy="6339769"/>
            <a:chOff x="3163927" y="101466"/>
            <a:chExt cx="3389546" cy="6339769"/>
          </a:xfrm>
        </p:grpSpPr>
        <p:grpSp>
          <p:nvGrpSpPr>
            <p:cNvPr id="47" name="Grupo 46">
              <a:extLst>
                <a:ext uri="{FF2B5EF4-FFF2-40B4-BE49-F238E27FC236}">
                  <a16:creationId xmlns:a16="http://schemas.microsoft.com/office/drawing/2014/main" xmlns="" id="{C8A00440-AE18-43D2-9CDD-27D038E525A3}"/>
                </a:ext>
              </a:extLst>
            </p:cNvPr>
            <p:cNvGrpSpPr/>
            <p:nvPr/>
          </p:nvGrpSpPr>
          <p:grpSpPr>
            <a:xfrm>
              <a:off x="3612074" y="101466"/>
              <a:ext cx="2087929" cy="1409514"/>
              <a:chOff x="4999849" y="-30720"/>
              <a:chExt cx="2087929" cy="1409514"/>
            </a:xfrm>
          </p:grpSpPr>
          <p:sp>
            <p:nvSpPr>
              <p:cNvPr id="4" name="Rectángulo 3"/>
              <p:cNvSpPr/>
              <p:nvPr/>
            </p:nvSpPr>
            <p:spPr>
              <a:xfrm>
                <a:off x="4999849" y="-30720"/>
                <a:ext cx="2087929" cy="40742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400" dirty="0"/>
                  <a:t>Responsable de productos</a:t>
                </a:r>
              </a:p>
            </p:txBody>
          </p:sp>
          <p:sp>
            <p:nvSpPr>
              <p:cNvPr id="5" name="CuadroTexto 4"/>
              <p:cNvSpPr txBox="1"/>
              <p:nvPr/>
            </p:nvSpPr>
            <p:spPr>
              <a:xfrm>
                <a:off x="4999849" y="363131"/>
                <a:ext cx="2087929" cy="10156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180000" indent="-180000">
                  <a:buAutoNum type="arabicPeriod"/>
                </a:pPr>
                <a:r>
                  <a:rPr lang="es-MX" sz="1200" dirty="0"/>
                  <a:t>Presentación y explicación de tareas y productos.</a:t>
                </a:r>
              </a:p>
              <a:p>
                <a:pPr marL="180000" indent="-180000">
                  <a:buAutoNum type="arabicPeriod"/>
                </a:pPr>
                <a:r>
                  <a:rPr lang="es-MX" sz="1200" dirty="0"/>
                  <a:t>Asignación de actividades al equipo técnico.</a:t>
                </a:r>
              </a:p>
              <a:p>
                <a:pPr marL="180000" indent="-180000">
                  <a:buAutoNum type="arabicPeriod"/>
                </a:pPr>
                <a:r>
                  <a:rPr lang="es-MX" sz="1200" dirty="0"/>
                  <a:t>Verificación del producto.</a:t>
                </a:r>
              </a:p>
            </p:txBody>
          </p:sp>
        </p:grpSp>
        <p:grpSp>
          <p:nvGrpSpPr>
            <p:cNvPr id="21" name="20 Grupo"/>
            <p:cNvGrpSpPr/>
            <p:nvPr/>
          </p:nvGrpSpPr>
          <p:grpSpPr>
            <a:xfrm>
              <a:off x="3612074" y="2984938"/>
              <a:ext cx="2087929" cy="1528168"/>
              <a:chOff x="4999850" y="1701968"/>
              <a:chExt cx="1926284" cy="1395992"/>
            </a:xfrm>
          </p:grpSpPr>
          <p:sp>
            <p:nvSpPr>
              <p:cNvPr id="6" name="Rectángulo 5"/>
              <p:cNvSpPr/>
              <p:nvPr/>
            </p:nvSpPr>
            <p:spPr>
              <a:xfrm>
                <a:off x="4999850" y="1701968"/>
                <a:ext cx="1926284" cy="2965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400" dirty="0"/>
                  <a:t>Equipo técnico</a:t>
                </a:r>
              </a:p>
            </p:txBody>
          </p:sp>
          <p:sp>
            <p:nvSpPr>
              <p:cNvPr id="7" name="CuadroTexto 6"/>
              <p:cNvSpPr txBox="1"/>
              <p:nvPr/>
            </p:nvSpPr>
            <p:spPr>
              <a:xfrm>
                <a:off x="4999851" y="1992952"/>
                <a:ext cx="1926283" cy="110500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180000" indent="-180000">
                  <a:buAutoNum type="arabicPeriod"/>
                </a:pPr>
                <a:r>
                  <a:rPr lang="es-MX" sz="1200" dirty="0"/>
                  <a:t>Revisión de insumos.</a:t>
                </a:r>
              </a:p>
              <a:p>
                <a:pPr marL="180000" indent="-180000">
                  <a:buAutoNum type="arabicPeriod"/>
                </a:pPr>
                <a:r>
                  <a:rPr lang="es-MX" sz="1200" dirty="0"/>
                  <a:t>Coordinación interna de actividades.</a:t>
                </a:r>
              </a:p>
              <a:p>
                <a:pPr marL="180000" indent="-180000">
                  <a:buAutoNum type="arabicPeriod"/>
                </a:pPr>
                <a:r>
                  <a:rPr lang="es-MX" sz="1200" dirty="0"/>
                  <a:t>Sistematización y  automatización de </a:t>
                </a:r>
                <a:r>
                  <a:rPr lang="es-MX" sz="1200" dirty="0" smtClean="0"/>
                  <a:t>tareas </a:t>
                </a:r>
                <a:r>
                  <a:rPr lang="es-MX" sz="1200" dirty="0"/>
                  <a:t>y productos.</a:t>
                </a:r>
              </a:p>
            </p:txBody>
          </p:sp>
        </p:grpSp>
        <p:grpSp>
          <p:nvGrpSpPr>
            <p:cNvPr id="36" name="35 Grupo"/>
            <p:cNvGrpSpPr/>
            <p:nvPr/>
          </p:nvGrpSpPr>
          <p:grpSpPr>
            <a:xfrm>
              <a:off x="3612075" y="4750805"/>
              <a:ext cx="2087928" cy="606120"/>
              <a:chOff x="2802746" y="3076557"/>
              <a:chExt cx="2087928" cy="606120"/>
            </a:xfrm>
          </p:grpSpPr>
          <p:sp>
            <p:nvSpPr>
              <p:cNvPr id="22" name="Rectángulo 21"/>
              <p:cNvSpPr/>
              <p:nvPr/>
            </p:nvSpPr>
            <p:spPr>
              <a:xfrm>
                <a:off x="2802746" y="3076557"/>
                <a:ext cx="2087928" cy="3218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400" dirty="0"/>
                  <a:t>Equipo técnico</a:t>
                </a:r>
              </a:p>
            </p:txBody>
          </p:sp>
          <p:sp>
            <p:nvSpPr>
              <p:cNvPr id="23" name="CuadroTexto 22"/>
              <p:cNvSpPr txBox="1"/>
              <p:nvPr/>
            </p:nvSpPr>
            <p:spPr>
              <a:xfrm>
                <a:off x="2802746" y="3405678"/>
                <a:ext cx="2087928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MX" sz="1200" dirty="0"/>
                  <a:t>5.   Finalización del producto.</a:t>
                </a:r>
              </a:p>
            </p:txBody>
          </p:sp>
        </p:grpSp>
        <p:sp>
          <p:nvSpPr>
            <p:cNvPr id="29" name="Rombo 28"/>
            <p:cNvSpPr/>
            <p:nvPr/>
          </p:nvSpPr>
          <p:spPr>
            <a:xfrm>
              <a:off x="3432411" y="5751129"/>
              <a:ext cx="2447254" cy="690106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 dirty="0" err="1"/>
                <a:t>Autoverificación</a:t>
              </a:r>
              <a:endParaRPr lang="es-MX" sz="1200" b="1" dirty="0"/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5958601" y="1791377"/>
              <a:ext cx="3565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dirty="0"/>
                <a:t>Si</a:t>
              </a:r>
            </a:p>
          </p:txBody>
        </p:sp>
        <p:sp>
          <p:nvSpPr>
            <p:cNvPr id="40" name="CuadroTexto 39"/>
            <p:cNvSpPr txBox="1"/>
            <p:nvPr/>
          </p:nvSpPr>
          <p:spPr>
            <a:xfrm>
              <a:off x="3915988" y="2581280"/>
              <a:ext cx="4695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dirty="0"/>
                <a:t>No</a:t>
              </a:r>
            </a:p>
          </p:txBody>
        </p:sp>
        <p:sp>
          <p:nvSpPr>
            <p:cNvPr id="46" name="Rombo 28"/>
            <p:cNvSpPr/>
            <p:nvPr/>
          </p:nvSpPr>
          <p:spPr>
            <a:xfrm>
              <a:off x="3614134" y="1869482"/>
              <a:ext cx="2087929" cy="659957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 dirty="0"/>
                <a:t>Capacitación</a:t>
              </a:r>
            </a:p>
          </p:txBody>
        </p:sp>
        <p:sp>
          <p:nvSpPr>
            <p:cNvPr id="71" name="CuadroTexto 70">
              <a:extLst>
                <a:ext uri="{FF2B5EF4-FFF2-40B4-BE49-F238E27FC236}">
                  <a16:creationId xmlns:a16="http://schemas.microsoft.com/office/drawing/2014/main" xmlns="" id="{B5D44F33-6B5C-4C49-8F07-9AF9A2B6BAEE}"/>
                </a:ext>
              </a:extLst>
            </p:cNvPr>
            <p:cNvSpPr txBox="1"/>
            <p:nvPr/>
          </p:nvSpPr>
          <p:spPr>
            <a:xfrm>
              <a:off x="3915988" y="5462129"/>
              <a:ext cx="3565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dirty="0"/>
                <a:t>Si</a:t>
              </a:r>
            </a:p>
          </p:txBody>
        </p:sp>
        <p:cxnSp>
          <p:nvCxnSpPr>
            <p:cNvPr id="129" name="Conector recto de flecha 192">
              <a:extLst>
                <a:ext uri="{FF2B5EF4-FFF2-40B4-BE49-F238E27FC236}">
                  <a16:creationId xmlns:a16="http://schemas.microsoft.com/office/drawing/2014/main" xmlns="" id="{40C243F2-F910-4FAE-B68F-061C11270B4B}"/>
                </a:ext>
              </a:extLst>
            </p:cNvPr>
            <p:cNvCxnSpPr>
              <a:endCxn id="46" idx="0"/>
            </p:cNvCxnSpPr>
            <p:nvPr/>
          </p:nvCxnSpPr>
          <p:spPr>
            <a:xfrm flipH="1">
              <a:off x="4658099" y="1510980"/>
              <a:ext cx="2060" cy="3585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ector recto de flecha 192">
              <a:extLst>
                <a:ext uri="{FF2B5EF4-FFF2-40B4-BE49-F238E27FC236}">
                  <a16:creationId xmlns:a16="http://schemas.microsoft.com/office/drawing/2014/main" xmlns="" id="{40C243F2-F910-4FAE-B68F-061C11270B4B}"/>
                </a:ext>
              </a:extLst>
            </p:cNvPr>
            <p:cNvCxnSpPr>
              <a:endCxn id="6" idx="0"/>
            </p:cNvCxnSpPr>
            <p:nvPr/>
          </p:nvCxnSpPr>
          <p:spPr>
            <a:xfrm flipH="1">
              <a:off x="4656039" y="2523230"/>
              <a:ext cx="6180" cy="4617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de flecha 192">
              <a:extLst>
                <a:ext uri="{FF2B5EF4-FFF2-40B4-BE49-F238E27FC236}">
                  <a16:creationId xmlns:a16="http://schemas.microsoft.com/office/drawing/2014/main" xmlns="" id="{40C243F2-F910-4FAE-B68F-061C11270B4B}"/>
                </a:ext>
              </a:extLst>
            </p:cNvPr>
            <p:cNvCxnSpPr>
              <a:stCxn id="7" idx="2"/>
              <a:endCxn id="22" idx="0"/>
            </p:cNvCxnSpPr>
            <p:nvPr/>
          </p:nvCxnSpPr>
          <p:spPr>
            <a:xfrm>
              <a:off x="4656039" y="4513106"/>
              <a:ext cx="0" cy="237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cto de flecha 192">
              <a:extLst>
                <a:ext uri="{FF2B5EF4-FFF2-40B4-BE49-F238E27FC236}">
                  <a16:creationId xmlns:a16="http://schemas.microsoft.com/office/drawing/2014/main" xmlns="" id="{40C243F2-F910-4FAE-B68F-061C11270B4B}"/>
                </a:ext>
              </a:extLst>
            </p:cNvPr>
            <p:cNvCxnSpPr>
              <a:endCxn id="43" idx="1"/>
            </p:cNvCxnSpPr>
            <p:nvPr/>
          </p:nvCxnSpPr>
          <p:spPr>
            <a:xfrm>
              <a:off x="5702063" y="3858655"/>
              <a:ext cx="8514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ector recto de flecha 192">
              <a:extLst>
                <a:ext uri="{FF2B5EF4-FFF2-40B4-BE49-F238E27FC236}">
                  <a16:creationId xmlns:a16="http://schemas.microsoft.com/office/drawing/2014/main" xmlns="" id="{40C243F2-F910-4FAE-B68F-061C11270B4B}"/>
                </a:ext>
              </a:extLst>
            </p:cNvPr>
            <p:cNvCxnSpPr/>
            <p:nvPr/>
          </p:nvCxnSpPr>
          <p:spPr>
            <a:xfrm flipV="1">
              <a:off x="3163927" y="3884893"/>
              <a:ext cx="448145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ector recto de flecha 192">
              <a:extLst>
                <a:ext uri="{FF2B5EF4-FFF2-40B4-BE49-F238E27FC236}">
                  <a16:creationId xmlns:a16="http://schemas.microsoft.com/office/drawing/2014/main" xmlns="" id="{40C243F2-F910-4FAE-B68F-061C11270B4B}"/>
                </a:ext>
              </a:extLst>
            </p:cNvPr>
            <p:cNvCxnSpPr/>
            <p:nvPr/>
          </p:nvCxnSpPr>
          <p:spPr>
            <a:xfrm>
              <a:off x="5720870" y="5239803"/>
              <a:ext cx="42570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4" name="Conector: angular 112">
            <a:extLst>
              <a:ext uri="{FF2B5EF4-FFF2-40B4-BE49-F238E27FC236}">
                <a16:creationId xmlns:a16="http://schemas.microsoft.com/office/drawing/2014/main" xmlns="" id="{418260EC-6B8E-4222-A646-1D6E2248C0E0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66177" y="4130258"/>
            <a:ext cx="747439" cy="15773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recto de flecha 180">
            <a:extLst>
              <a:ext uri="{FF2B5EF4-FFF2-40B4-BE49-F238E27FC236}">
                <a16:creationId xmlns:a16="http://schemas.microsoft.com/office/drawing/2014/main" xmlns="" id="{3D94417F-6BC0-4B01-B16A-16497A5B8B3D}"/>
              </a:ext>
            </a:extLst>
          </p:cNvPr>
          <p:cNvCxnSpPr/>
          <p:nvPr/>
        </p:nvCxnSpPr>
        <p:spPr>
          <a:xfrm flipH="1">
            <a:off x="4278732" y="5407824"/>
            <a:ext cx="6181" cy="3942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ector recto de flecha 192">
            <a:extLst>
              <a:ext uri="{FF2B5EF4-FFF2-40B4-BE49-F238E27FC236}">
                <a16:creationId xmlns:a16="http://schemas.microsoft.com/office/drawing/2014/main" xmlns="" id="{40C243F2-F910-4FAE-B68F-061C11270B4B}"/>
              </a:ext>
            </a:extLst>
          </p:cNvPr>
          <p:cNvCxnSpPr>
            <a:endCxn id="77" idx="1"/>
          </p:cNvCxnSpPr>
          <p:nvPr/>
        </p:nvCxnSpPr>
        <p:spPr>
          <a:xfrm>
            <a:off x="5318576" y="2243265"/>
            <a:ext cx="8696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96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241</Words>
  <Application>Microsoft Office PowerPoint</Application>
  <PresentationFormat>Personalizado</PresentationFormat>
  <Paragraphs>66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Company>Acciona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Badillo Carpio, Octavio Azahel</dc:creator>
  <cp:lastModifiedBy>ADMIN</cp:lastModifiedBy>
  <cp:revision>44</cp:revision>
  <dcterms:created xsi:type="dcterms:W3CDTF">2018-03-14T06:35:05Z</dcterms:created>
  <dcterms:modified xsi:type="dcterms:W3CDTF">2018-03-16T06:14:43Z</dcterms:modified>
</cp:coreProperties>
</file>