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400213" cy="913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108"/>
      </p:cViewPr>
      <p:guideLst>
        <p:guide orient="horz" pos="2877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94927"/>
            <a:ext cx="10800160" cy="3180151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97717"/>
            <a:ext cx="10800160" cy="2205383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4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86328"/>
            <a:ext cx="3105046" cy="774104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6" y="486328"/>
            <a:ext cx="9135135" cy="774104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927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75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77279"/>
            <a:ext cx="12420184" cy="379968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112910"/>
            <a:ext cx="12420184" cy="199816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2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5" y="2431631"/>
            <a:ext cx="6120091" cy="579574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9" y="2431631"/>
            <a:ext cx="6120091" cy="579574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9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86327"/>
            <a:ext cx="12420184" cy="17655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239218"/>
            <a:ext cx="6091965" cy="109740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336622"/>
            <a:ext cx="6091965" cy="490766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39218"/>
            <a:ext cx="6121966" cy="109740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336622"/>
            <a:ext cx="6121966" cy="490766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7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12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608965"/>
            <a:ext cx="4644443" cy="213137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315196"/>
            <a:ext cx="7290108" cy="6491398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740345"/>
            <a:ext cx="4644443" cy="507682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86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2" y="608965"/>
            <a:ext cx="4644443" cy="213137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315196"/>
            <a:ext cx="7290108" cy="6491398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2" y="2740345"/>
            <a:ext cx="4644443" cy="507682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2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86327"/>
            <a:ext cx="12420184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431631"/>
            <a:ext cx="12420184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466306"/>
            <a:ext cx="3240048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1326-FE4A-45B4-90D7-54E72DE5FBB7}" type="datetimeFigureOut">
              <a:rPr lang="es-MX" smtClean="0"/>
              <a:t>16/01/2019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466306"/>
            <a:ext cx="4860072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1" y="8466306"/>
            <a:ext cx="3240048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D568-3920-4119-B8A5-95F6DFB234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5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34864" y="3959958"/>
            <a:ext cx="2786087" cy="4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99" dirty="0"/>
              <a:t>Responsables de los activos</a:t>
            </a:r>
          </a:p>
          <a:p>
            <a:pPr algn="ctr"/>
            <a:r>
              <a:rPr lang="es-MX" sz="1199" dirty="0"/>
              <a:t>de información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934864" y="4435890"/>
            <a:ext cx="2786087" cy="1458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98"/>
              </a:lnSpc>
            </a:pPr>
            <a:r>
              <a:rPr lang="es-MX" sz="1199" dirty="0"/>
              <a:t>1. Crear espacios de trabajo (carpetas)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2. Asignar espacio de trabajo (carpetas)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3. Recibir la notificación de entrega de datos (formularios)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4. Verificar y validar los datos conforme a protocolo</a:t>
            </a:r>
          </a:p>
        </p:txBody>
      </p:sp>
      <p:cxnSp>
        <p:nvCxnSpPr>
          <p:cNvPr id="9" name="Conector recto de flecha 8"/>
          <p:cNvCxnSpPr>
            <a:cxnSpLocks/>
            <a:stCxn id="5" idx="3"/>
            <a:endCxn id="24" idx="1"/>
          </p:cNvCxnSpPr>
          <p:nvPr/>
        </p:nvCxnSpPr>
        <p:spPr>
          <a:xfrm flipV="1">
            <a:off x="9720951" y="5165262"/>
            <a:ext cx="91684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1063505" y="5683999"/>
            <a:ext cx="406386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99" dirty="0"/>
              <a:t>No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483E287-82DB-4E36-A5BB-C2543AE5AF97}"/>
              </a:ext>
            </a:extLst>
          </p:cNvPr>
          <p:cNvSpPr/>
          <p:nvPr/>
        </p:nvSpPr>
        <p:spPr>
          <a:xfrm>
            <a:off x="2566209" y="3783697"/>
            <a:ext cx="3456039" cy="31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99" dirty="0"/>
              <a:t>Colaboradores internos y externos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2EF2745-D2CB-4561-9FEB-37B984120601}"/>
              </a:ext>
            </a:extLst>
          </p:cNvPr>
          <p:cNvSpPr txBox="1"/>
          <p:nvPr/>
        </p:nvSpPr>
        <p:spPr>
          <a:xfrm>
            <a:off x="2566208" y="4094741"/>
            <a:ext cx="3456039" cy="2150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98"/>
              </a:lnSpc>
            </a:pPr>
            <a:r>
              <a:rPr lang="es-MX" sz="1199" dirty="0"/>
              <a:t>3. Solicitud del espacio de trabajo (Dropbox)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4. Solicitud de acceso a </a:t>
            </a:r>
            <a:r>
              <a:rPr lang="es-MX" sz="1199" dirty="0" err="1"/>
              <a:t>GeoNetwork</a:t>
            </a:r>
            <a:endParaRPr lang="es-MX" sz="1199" dirty="0"/>
          </a:p>
          <a:p>
            <a:pPr>
              <a:lnSpc>
                <a:spcPts val="1798"/>
              </a:lnSpc>
            </a:pPr>
            <a:r>
              <a:rPr lang="es-MX" sz="1199" dirty="0"/>
              <a:t>5. Generación de los metadatos en </a:t>
            </a:r>
            <a:r>
              <a:rPr lang="es-MX" sz="1199" dirty="0" err="1"/>
              <a:t>GeoNetwork</a:t>
            </a:r>
            <a:r>
              <a:rPr lang="es-MX" sz="1199" dirty="0"/>
              <a:t> para los: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     * bancos de datos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     * datos geográficos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6. Enviar formulario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     * entrega de activos de información 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     * entrega de activos de información geográfica</a:t>
            </a:r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6D6CB70C-BE2B-4B6B-A8B9-1262698B5FC7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 rot="5400000">
            <a:off x="9120654" y="4862404"/>
            <a:ext cx="1706792" cy="3181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82733E4-197D-4C44-8EDC-D782CAC69584}"/>
              </a:ext>
            </a:extLst>
          </p:cNvPr>
          <p:cNvSpPr/>
          <p:nvPr/>
        </p:nvSpPr>
        <p:spPr>
          <a:xfrm>
            <a:off x="10637793" y="7008375"/>
            <a:ext cx="3726276" cy="313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99" dirty="0"/>
              <a:t>Responsables de los activos de información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4886EDF-E532-444F-9789-5A28CB24B7A0}"/>
              </a:ext>
            </a:extLst>
          </p:cNvPr>
          <p:cNvSpPr txBox="1"/>
          <p:nvPr/>
        </p:nvSpPr>
        <p:spPr>
          <a:xfrm>
            <a:off x="10637793" y="7328997"/>
            <a:ext cx="3726276" cy="997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98"/>
              </a:lnSpc>
            </a:pPr>
            <a:r>
              <a:rPr lang="es-MX" sz="1199" dirty="0"/>
              <a:t>5. Actualización del catálogo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6. Publicación de la base de datos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7. Notificación a los colaboradores de los nuevos datos</a:t>
            </a:r>
          </a:p>
          <a:p>
            <a:pPr>
              <a:lnSpc>
                <a:spcPts val="1798"/>
              </a:lnSpc>
            </a:pPr>
            <a:r>
              <a:rPr lang="es-MX" sz="1199" dirty="0"/>
              <a:t>8. Resguardo y protección de los activos de información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C884511-F486-44FE-BEB3-B52AEB9D1A3F}"/>
              </a:ext>
            </a:extLst>
          </p:cNvPr>
          <p:cNvSpPr txBox="1"/>
          <p:nvPr/>
        </p:nvSpPr>
        <p:spPr>
          <a:xfrm>
            <a:off x="12598944" y="5292059"/>
            <a:ext cx="360562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99" dirty="0"/>
              <a:t>Si</a:t>
            </a: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6E6D360F-3444-43D0-8B5C-53D281980588}"/>
              </a:ext>
            </a:extLst>
          </p:cNvPr>
          <p:cNvCxnSpPr>
            <a:cxnSpLocks/>
            <a:stCxn id="24" idx="3"/>
            <a:endCxn id="79" idx="0"/>
          </p:cNvCxnSpPr>
          <p:nvPr/>
        </p:nvCxnSpPr>
        <p:spPr>
          <a:xfrm>
            <a:off x="12491319" y="5165262"/>
            <a:ext cx="9612" cy="184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mbo 23">
            <a:extLst>
              <a:ext uri="{FF2B5EF4-FFF2-40B4-BE49-F238E27FC236}">
                <a16:creationId xmlns:a16="http://schemas.microsoft.com/office/drawing/2014/main" id="{403F8FC5-C892-45A1-B523-C9B220E1DCE9}"/>
              </a:ext>
            </a:extLst>
          </p:cNvPr>
          <p:cNvSpPr/>
          <p:nvPr/>
        </p:nvSpPr>
        <p:spPr>
          <a:xfrm>
            <a:off x="10637793" y="4731010"/>
            <a:ext cx="1853526" cy="868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99" dirty="0">
                <a:solidFill>
                  <a:schemeClr val="tx1"/>
                </a:solidFill>
              </a:rPr>
              <a:t>Producto conforme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88CCEF96-2116-4816-BA80-D847330306CB}"/>
              </a:ext>
            </a:extLst>
          </p:cNvPr>
          <p:cNvSpPr/>
          <p:nvPr/>
        </p:nvSpPr>
        <p:spPr>
          <a:xfrm>
            <a:off x="6990500" y="7306306"/>
            <a:ext cx="2786087" cy="4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99" dirty="0"/>
              <a:t>Responsables de los activos</a:t>
            </a:r>
          </a:p>
          <a:p>
            <a:pPr algn="ctr"/>
            <a:r>
              <a:rPr lang="es-MX" sz="1199" dirty="0"/>
              <a:t>de información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B801B8A-4E16-438C-9A2F-3B97F5E52658}"/>
              </a:ext>
            </a:extLst>
          </p:cNvPr>
          <p:cNvSpPr txBox="1"/>
          <p:nvPr/>
        </p:nvSpPr>
        <p:spPr>
          <a:xfrm>
            <a:off x="6990500" y="7790180"/>
            <a:ext cx="2786087" cy="536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798"/>
              </a:lnSpc>
            </a:pPr>
            <a:r>
              <a:rPr lang="es-MX" sz="1199" dirty="0"/>
              <a:t>Notificación de la no validación y observaciones adjuntas</a:t>
            </a:r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9E92BAD9-896D-4C5F-8188-A4591D9E81D9}"/>
              </a:ext>
            </a:extLst>
          </p:cNvPr>
          <p:cNvCxnSpPr>
            <a:cxnSpLocks/>
            <a:stCxn id="55" idx="2"/>
            <a:endCxn id="47" idx="2"/>
          </p:cNvCxnSpPr>
          <p:nvPr/>
        </p:nvCxnSpPr>
        <p:spPr>
          <a:xfrm rot="5400000" flipH="1">
            <a:off x="5298238" y="5241258"/>
            <a:ext cx="2081295" cy="4089316"/>
          </a:xfrm>
          <a:prstGeom prst="bentConnector3">
            <a:avLst>
              <a:gd name="adj1" fmla="val -10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5CED9AB-563D-4853-AE19-E7D1D8F13F95}"/>
              </a:ext>
            </a:extLst>
          </p:cNvPr>
          <p:cNvSpPr/>
          <p:nvPr/>
        </p:nvSpPr>
        <p:spPr>
          <a:xfrm>
            <a:off x="156546" y="1950633"/>
            <a:ext cx="2379280" cy="31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99" dirty="0"/>
              <a:t>Colaboradores internos y externos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60E8F68-7215-42C9-A9D6-147E705B770C}"/>
              </a:ext>
            </a:extLst>
          </p:cNvPr>
          <p:cNvSpPr txBox="1"/>
          <p:nvPr/>
        </p:nvSpPr>
        <p:spPr>
          <a:xfrm>
            <a:off x="156545" y="2261674"/>
            <a:ext cx="2379280" cy="766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34865" indent="-134865">
              <a:lnSpc>
                <a:spcPts val="1798"/>
              </a:lnSpc>
              <a:buFont typeface="+mj-lt"/>
              <a:buAutoNum type="arabicPeriod"/>
            </a:pPr>
            <a:r>
              <a:rPr lang="es-MX" sz="1199" dirty="0"/>
              <a:t>Solicitud de información a Instituciones gubernamentales</a:t>
            </a:r>
          </a:p>
          <a:p>
            <a:pPr marL="134865" indent="-134865">
              <a:lnSpc>
                <a:spcPts val="1798"/>
              </a:lnSpc>
              <a:buFont typeface="+mj-lt"/>
              <a:buAutoNum type="arabicPeriod"/>
            </a:pPr>
            <a:r>
              <a:rPr lang="es-MX" sz="1199" dirty="0"/>
              <a:t>Recepción de la información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DE95E39-B468-41F5-9999-7D22E1E97230}"/>
              </a:ext>
            </a:extLst>
          </p:cNvPr>
          <p:cNvCxnSpPr>
            <a:cxnSpLocks/>
            <a:stCxn id="47" idx="3"/>
            <a:endCxn id="5" idx="1"/>
          </p:cNvCxnSpPr>
          <p:nvPr/>
        </p:nvCxnSpPr>
        <p:spPr>
          <a:xfrm flipV="1">
            <a:off x="6022247" y="5165266"/>
            <a:ext cx="912617" cy="4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DEDC7A-464E-435A-B378-6AE4D879DF07}"/>
              </a:ext>
            </a:extLst>
          </p:cNvPr>
          <p:cNvSpPr/>
          <p:nvPr/>
        </p:nvSpPr>
        <p:spPr>
          <a:xfrm>
            <a:off x="6598615" y="1741867"/>
            <a:ext cx="3456039" cy="2885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99" dirty="0"/>
              <a:t>Colaboradores externos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BA1407C-D874-42CD-A98D-FD8FAD413834}"/>
              </a:ext>
            </a:extLst>
          </p:cNvPr>
          <p:cNvSpPr txBox="1"/>
          <p:nvPr/>
        </p:nvSpPr>
        <p:spPr>
          <a:xfrm>
            <a:off x="6598614" y="2030412"/>
            <a:ext cx="3456039" cy="305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98"/>
              </a:lnSpc>
            </a:pPr>
            <a:r>
              <a:rPr lang="es-MX" sz="1199" dirty="0"/>
              <a:t>Solicitud de información al responsable del proyecto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C0E36-B02B-46CA-A0ED-D60E2FFB530B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8326634" y="2336202"/>
            <a:ext cx="5415" cy="56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E8E16AE-C1D3-445F-96E1-1489FAF1E70E}"/>
              </a:ext>
            </a:extLst>
          </p:cNvPr>
          <p:cNvSpPr/>
          <p:nvPr/>
        </p:nvSpPr>
        <p:spPr>
          <a:xfrm>
            <a:off x="7281007" y="2899073"/>
            <a:ext cx="2102083" cy="305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99" b="1" dirty="0">
                <a:solidFill>
                  <a:schemeClr val="accent5">
                    <a:lumMod val="75000"/>
                  </a:schemeClr>
                </a:solidFill>
              </a:rPr>
              <a:t>Responsable del proyecto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1686A5E-9708-49F1-B6A1-2FB34E561A7D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 flipH="1">
            <a:off x="8327908" y="3204863"/>
            <a:ext cx="4141" cy="75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BB9486C5-FB5B-451D-9AE0-6B894DBA44DC}"/>
              </a:ext>
            </a:extLst>
          </p:cNvPr>
          <p:cNvCxnSpPr>
            <a:cxnSpLocks/>
            <a:stCxn id="19" idx="2"/>
            <a:endCxn id="47" idx="1"/>
          </p:cNvCxnSpPr>
          <p:nvPr/>
        </p:nvCxnSpPr>
        <p:spPr>
          <a:xfrm rot="16200000" flipH="1">
            <a:off x="885518" y="3489314"/>
            <a:ext cx="2141357" cy="1220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DFF33CD-66A1-4E76-948A-B49238A3908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326629" y="1319525"/>
            <a:ext cx="6" cy="42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153A1D9A-7212-42AE-BCC6-470A6819649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346134" y="1319524"/>
            <a:ext cx="52" cy="63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373EE91-D6F8-488F-8F49-8F0CA4B3FF26}"/>
              </a:ext>
            </a:extLst>
          </p:cNvPr>
          <p:cNvSpPr txBox="1"/>
          <p:nvPr/>
        </p:nvSpPr>
        <p:spPr>
          <a:xfrm>
            <a:off x="305770" y="674427"/>
            <a:ext cx="2080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Entrega de activos de información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B90F8DE-AA60-4321-82A0-31D44C3B3293}"/>
              </a:ext>
            </a:extLst>
          </p:cNvPr>
          <p:cNvSpPr txBox="1"/>
          <p:nvPr/>
        </p:nvSpPr>
        <p:spPr>
          <a:xfrm>
            <a:off x="7281007" y="687838"/>
            <a:ext cx="2080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Solicitud de activos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1595083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199</Words>
  <Application>Microsoft Office PowerPoint</Application>
  <PresentationFormat>Personalizado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Acciona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Badillo Carpio, Octavio Azahel</dc:creator>
  <cp:lastModifiedBy>Usuario</cp:lastModifiedBy>
  <cp:revision>50</cp:revision>
  <dcterms:created xsi:type="dcterms:W3CDTF">2018-03-14T06:35:05Z</dcterms:created>
  <dcterms:modified xsi:type="dcterms:W3CDTF">2019-01-16T21:32:59Z</dcterms:modified>
</cp:coreProperties>
</file>