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316" r:id="rId3"/>
    <p:sldId id="320" r:id="rId4"/>
    <p:sldId id="291" r:id="rId5"/>
    <p:sldId id="317" r:id="rId6"/>
    <p:sldId id="318" r:id="rId7"/>
    <p:sldId id="315" r:id="rId8"/>
  </p:sldIdLst>
  <p:sldSz cx="9144000" cy="5143500" type="screen16x9"/>
  <p:notesSz cx="6858000" cy="931386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86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66FF"/>
    <a:srgbClr val="9900CC"/>
    <a:srgbClr val="9900FF"/>
    <a:srgbClr val="0000FF"/>
    <a:srgbClr val="034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87958" autoAdjust="0"/>
  </p:normalViewPr>
  <p:slideViewPr>
    <p:cSldViewPr>
      <p:cViewPr>
        <p:scale>
          <a:sx n="100" d="100"/>
          <a:sy n="100" d="100"/>
        </p:scale>
        <p:origin x="-1860" y="-1308"/>
      </p:cViewPr>
      <p:guideLst>
        <p:guide orient="horz" pos="1620"/>
        <p:guide orient="horz" pos="486"/>
        <p:guide pos="288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6"/>
      </p:cViewPr>
      <p:guideLst>
        <p:guide orient="horz" pos="29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3A98A-F6B4-4C2C-8DC1-805BDDCEFF7C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2028-A076-4485-861B-4211DEFBC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9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9B394-881E-46DE-B54F-2078040EA178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6A470-342E-47E4-9002-25C601CD08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2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6A470-342E-47E4-9002-25C601CD084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64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4AA-FA24-4FC8-BC3D-45C12ADAE04F}" type="datetimeFigureOut">
              <a:rPr lang="es-MX" smtClean="0"/>
              <a:pPr/>
              <a:t>27/01/2017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62BA-E674-46D2-A463-A42751F9C6D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+Subtítulo+Pleca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0" y="4858942"/>
            <a:ext cx="9144000" cy="326231"/>
            <a:chOff x="0" y="6313488"/>
            <a:chExt cx="9144000" cy="600075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6313488"/>
              <a:ext cx="9144000" cy="342900"/>
            </a:xfrm>
            <a:custGeom>
              <a:avLst/>
              <a:gdLst>
                <a:gd name="T0" fmla="*/ 0 w 3169"/>
                <a:gd name="T1" fmla="*/ 25 h 116"/>
                <a:gd name="T2" fmla="*/ 1024 w 3169"/>
                <a:gd name="T3" fmla="*/ 38 h 116"/>
                <a:gd name="T4" fmla="*/ 1766 w 3169"/>
                <a:gd name="T5" fmla="*/ 43 h 116"/>
                <a:gd name="T6" fmla="*/ 2560 w 3169"/>
                <a:gd name="T7" fmla="*/ 58 h 116"/>
                <a:gd name="T8" fmla="*/ 3169 w 3169"/>
                <a:gd name="T9" fmla="*/ 15 h 116"/>
                <a:gd name="T10" fmla="*/ 3169 w 3169"/>
                <a:gd name="T11" fmla="*/ 94 h 116"/>
                <a:gd name="T12" fmla="*/ 2260 w 3169"/>
                <a:gd name="T13" fmla="*/ 115 h 116"/>
                <a:gd name="T14" fmla="*/ 775 w 3169"/>
                <a:gd name="T15" fmla="*/ 57 h 116"/>
                <a:gd name="T16" fmla="*/ 0 w 3169"/>
                <a:gd name="T17" fmla="*/ 76 h 116"/>
                <a:gd name="T18" fmla="*/ 0 w 3169"/>
                <a:gd name="T19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16">
                  <a:moveTo>
                    <a:pt x="0" y="25"/>
                  </a:moveTo>
                  <a:cubicBezTo>
                    <a:pt x="0" y="25"/>
                    <a:pt x="691" y="0"/>
                    <a:pt x="1024" y="38"/>
                  </a:cubicBezTo>
                  <a:cubicBezTo>
                    <a:pt x="1303" y="70"/>
                    <a:pt x="1628" y="39"/>
                    <a:pt x="1766" y="43"/>
                  </a:cubicBezTo>
                  <a:cubicBezTo>
                    <a:pt x="1934" y="48"/>
                    <a:pt x="2270" y="76"/>
                    <a:pt x="2560" y="58"/>
                  </a:cubicBezTo>
                  <a:cubicBezTo>
                    <a:pt x="2850" y="40"/>
                    <a:pt x="3169" y="15"/>
                    <a:pt x="3169" y="15"/>
                  </a:cubicBezTo>
                  <a:cubicBezTo>
                    <a:pt x="3169" y="94"/>
                    <a:pt x="3169" y="94"/>
                    <a:pt x="3169" y="94"/>
                  </a:cubicBezTo>
                  <a:cubicBezTo>
                    <a:pt x="3169" y="94"/>
                    <a:pt x="2627" y="116"/>
                    <a:pt x="2260" y="115"/>
                  </a:cubicBezTo>
                  <a:cubicBezTo>
                    <a:pt x="1263" y="112"/>
                    <a:pt x="1069" y="59"/>
                    <a:pt x="775" y="57"/>
                  </a:cubicBezTo>
                  <a:cubicBezTo>
                    <a:pt x="557" y="55"/>
                    <a:pt x="413" y="94"/>
                    <a:pt x="0" y="76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ACC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0" y="6478588"/>
              <a:ext cx="9144000" cy="434975"/>
            </a:xfrm>
            <a:custGeom>
              <a:avLst/>
              <a:gdLst>
                <a:gd name="T0" fmla="*/ 0 w 3169"/>
                <a:gd name="T1" fmla="*/ 0 h 147"/>
                <a:gd name="T2" fmla="*/ 495 w 3169"/>
                <a:gd name="T3" fmla="*/ 14 h 147"/>
                <a:gd name="T4" fmla="*/ 1553 w 3169"/>
                <a:gd name="T5" fmla="*/ 35 h 147"/>
                <a:gd name="T6" fmla="*/ 2610 w 3169"/>
                <a:gd name="T7" fmla="*/ 39 h 147"/>
                <a:gd name="T8" fmla="*/ 3169 w 3169"/>
                <a:gd name="T9" fmla="*/ 17 h 147"/>
                <a:gd name="T10" fmla="*/ 3169 w 3169"/>
                <a:gd name="T11" fmla="*/ 86 h 147"/>
                <a:gd name="T12" fmla="*/ 1880 w 3169"/>
                <a:gd name="T13" fmla="*/ 101 h 147"/>
                <a:gd name="T14" fmla="*/ 821 w 3169"/>
                <a:gd name="T15" fmla="*/ 101 h 147"/>
                <a:gd name="T16" fmla="*/ 0 w 3169"/>
                <a:gd name="T17" fmla="*/ 81 h 147"/>
                <a:gd name="T18" fmla="*/ 0 w 3169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47">
                  <a:moveTo>
                    <a:pt x="0" y="0"/>
                  </a:moveTo>
                  <a:cubicBezTo>
                    <a:pt x="0" y="0"/>
                    <a:pt x="202" y="15"/>
                    <a:pt x="495" y="14"/>
                  </a:cubicBezTo>
                  <a:cubicBezTo>
                    <a:pt x="778" y="12"/>
                    <a:pt x="1415" y="33"/>
                    <a:pt x="1553" y="35"/>
                  </a:cubicBezTo>
                  <a:cubicBezTo>
                    <a:pt x="1947" y="42"/>
                    <a:pt x="2320" y="57"/>
                    <a:pt x="2610" y="39"/>
                  </a:cubicBezTo>
                  <a:cubicBezTo>
                    <a:pt x="2900" y="21"/>
                    <a:pt x="3169" y="17"/>
                    <a:pt x="3169" y="17"/>
                  </a:cubicBezTo>
                  <a:cubicBezTo>
                    <a:pt x="3169" y="86"/>
                    <a:pt x="3169" y="86"/>
                    <a:pt x="3169" y="86"/>
                  </a:cubicBezTo>
                  <a:cubicBezTo>
                    <a:pt x="3169" y="86"/>
                    <a:pt x="2309" y="147"/>
                    <a:pt x="1880" y="101"/>
                  </a:cubicBezTo>
                  <a:cubicBezTo>
                    <a:pt x="1520" y="62"/>
                    <a:pt x="1100" y="71"/>
                    <a:pt x="821" y="101"/>
                  </a:cubicBezTo>
                  <a:cubicBezTo>
                    <a:pt x="606" y="124"/>
                    <a:pt x="419" y="62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0" y="6605588"/>
              <a:ext cx="9144000" cy="280987"/>
            </a:xfrm>
            <a:custGeom>
              <a:avLst/>
              <a:gdLst>
                <a:gd name="T0" fmla="*/ 0 w 3169"/>
                <a:gd name="T1" fmla="*/ 13 h 95"/>
                <a:gd name="T2" fmla="*/ 0 w 3169"/>
                <a:gd name="T3" fmla="*/ 95 h 95"/>
                <a:gd name="T4" fmla="*/ 3169 w 3169"/>
                <a:gd name="T5" fmla="*/ 95 h 95"/>
                <a:gd name="T6" fmla="*/ 3169 w 3169"/>
                <a:gd name="T7" fmla="*/ 19 h 95"/>
                <a:gd name="T8" fmla="*/ 2511 w 3169"/>
                <a:gd name="T9" fmla="*/ 38 h 95"/>
                <a:gd name="T10" fmla="*/ 1150 w 3169"/>
                <a:gd name="T11" fmla="*/ 43 h 95"/>
                <a:gd name="T12" fmla="*/ 567 w 3169"/>
                <a:gd name="T13" fmla="*/ 14 h 95"/>
                <a:gd name="T14" fmla="*/ 0 w 3169"/>
                <a:gd name="T15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9" h="95">
                  <a:moveTo>
                    <a:pt x="0" y="13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169" y="95"/>
                    <a:pt x="3169" y="95"/>
                    <a:pt x="3169" y="95"/>
                  </a:cubicBezTo>
                  <a:cubicBezTo>
                    <a:pt x="3169" y="19"/>
                    <a:pt x="3169" y="19"/>
                    <a:pt x="3169" y="19"/>
                  </a:cubicBezTo>
                  <a:cubicBezTo>
                    <a:pt x="3169" y="19"/>
                    <a:pt x="3078" y="6"/>
                    <a:pt x="2511" y="38"/>
                  </a:cubicBezTo>
                  <a:cubicBezTo>
                    <a:pt x="1830" y="76"/>
                    <a:pt x="1434" y="49"/>
                    <a:pt x="1150" y="43"/>
                  </a:cubicBezTo>
                  <a:cubicBezTo>
                    <a:pt x="821" y="36"/>
                    <a:pt x="694" y="21"/>
                    <a:pt x="567" y="14"/>
                  </a:cubicBezTo>
                  <a:cubicBezTo>
                    <a:pt x="443" y="8"/>
                    <a:pt x="246" y="0"/>
                    <a:pt x="0" y="13"/>
                  </a:cubicBezTo>
                  <a:close/>
                </a:path>
              </a:pathLst>
            </a:custGeom>
            <a:solidFill>
              <a:srgbClr val="034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prstClr val="black"/>
                </a:solidFill>
              </a:endParaRPr>
            </a:p>
          </p:txBody>
        </p:sp>
      </p:grpSp>
      <p:sp>
        <p:nvSpPr>
          <p:cNvPr id="13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179512" y="987574"/>
            <a:ext cx="8784976" cy="36294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aseline="0">
                <a:latin typeface="Calibri" pitchFamily="34" charset="0"/>
              </a:defRPr>
            </a:lvl1pPr>
            <a:lvl2pPr marL="180000" indent="-180000">
              <a:buFont typeface="Wingdings" pitchFamily="2" charset="2"/>
              <a:buChar char="§"/>
              <a:defRPr sz="1600" baseline="0">
                <a:latin typeface="Calibri" pitchFamily="34" charset="0"/>
              </a:defRPr>
            </a:lvl2pPr>
            <a:lvl3pPr marL="360000" indent="-180000">
              <a:defRPr sz="1600" baseline="0">
                <a:latin typeface="Calibri" pitchFamily="34" charset="0"/>
              </a:defRPr>
            </a:lvl3pPr>
            <a:lvl4pPr marL="540000" indent="-180000">
              <a:buFont typeface="Cronos Pro" pitchFamily="34" charset="0"/>
              <a:buChar char="&gt;"/>
              <a:defRPr sz="1600" baseline="0">
                <a:latin typeface="Calibri" pitchFamily="34" charset="0"/>
              </a:defRPr>
            </a:lvl4pPr>
            <a:lvl5pPr marL="720000" indent="-180000">
              <a:defRPr sz="1600" baseline="0">
                <a:latin typeface="Calibri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1" name="2 Subtítulo"/>
          <p:cNvSpPr>
            <a:spLocks noGrp="1"/>
          </p:cNvSpPr>
          <p:nvPr>
            <p:ph type="subTitle" idx="1"/>
          </p:nvPr>
        </p:nvSpPr>
        <p:spPr>
          <a:xfrm>
            <a:off x="4572000" y="162000"/>
            <a:ext cx="4392488" cy="68155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lang="es-MX" sz="1600" b="1" kern="1200" dirty="0">
                <a:solidFill>
                  <a:srgbClr val="ACC32B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12" name="14 Título"/>
          <p:cNvSpPr>
            <a:spLocks noGrp="1"/>
          </p:cNvSpPr>
          <p:nvPr>
            <p:ph type="title"/>
          </p:nvPr>
        </p:nvSpPr>
        <p:spPr>
          <a:xfrm>
            <a:off x="179512" y="161999"/>
            <a:ext cx="4392488" cy="681559"/>
          </a:xfrm>
        </p:spPr>
        <p:txBody>
          <a:bodyPr lIns="0" tIns="0" rIns="0" bIns="0">
            <a:noAutofit/>
          </a:bodyPr>
          <a:lstStyle>
            <a:lvl1pPr marL="0" algn="l" defTabSz="914400" rtl="0" eaLnBrk="1" latinLnBrk="0" hangingPunct="1">
              <a:defRPr lang="es-MX" sz="2000" b="1" kern="1200" dirty="0">
                <a:solidFill>
                  <a:srgbClr val="034EA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73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2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+texto+ple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/>
          <p:nvPr userDrawn="1"/>
        </p:nvGrpSpPr>
        <p:grpSpPr>
          <a:xfrm>
            <a:off x="0" y="4858945"/>
            <a:ext cx="9144000" cy="326231"/>
            <a:chOff x="0" y="6313488"/>
            <a:chExt cx="9144000" cy="600075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6313488"/>
              <a:ext cx="9144000" cy="342900"/>
            </a:xfrm>
            <a:custGeom>
              <a:avLst/>
              <a:gdLst>
                <a:gd name="T0" fmla="*/ 0 w 3169"/>
                <a:gd name="T1" fmla="*/ 25 h 116"/>
                <a:gd name="T2" fmla="*/ 1024 w 3169"/>
                <a:gd name="T3" fmla="*/ 38 h 116"/>
                <a:gd name="T4" fmla="*/ 1766 w 3169"/>
                <a:gd name="T5" fmla="*/ 43 h 116"/>
                <a:gd name="T6" fmla="*/ 2560 w 3169"/>
                <a:gd name="T7" fmla="*/ 58 h 116"/>
                <a:gd name="T8" fmla="*/ 3169 w 3169"/>
                <a:gd name="T9" fmla="*/ 15 h 116"/>
                <a:gd name="T10" fmla="*/ 3169 w 3169"/>
                <a:gd name="T11" fmla="*/ 94 h 116"/>
                <a:gd name="T12" fmla="*/ 2260 w 3169"/>
                <a:gd name="T13" fmla="*/ 115 h 116"/>
                <a:gd name="T14" fmla="*/ 775 w 3169"/>
                <a:gd name="T15" fmla="*/ 57 h 116"/>
                <a:gd name="T16" fmla="*/ 0 w 3169"/>
                <a:gd name="T17" fmla="*/ 76 h 116"/>
                <a:gd name="T18" fmla="*/ 0 w 3169"/>
                <a:gd name="T19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16">
                  <a:moveTo>
                    <a:pt x="0" y="25"/>
                  </a:moveTo>
                  <a:cubicBezTo>
                    <a:pt x="0" y="25"/>
                    <a:pt x="691" y="0"/>
                    <a:pt x="1024" y="38"/>
                  </a:cubicBezTo>
                  <a:cubicBezTo>
                    <a:pt x="1303" y="70"/>
                    <a:pt x="1628" y="39"/>
                    <a:pt x="1766" y="43"/>
                  </a:cubicBezTo>
                  <a:cubicBezTo>
                    <a:pt x="1934" y="48"/>
                    <a:pt x="2270" y="76"/>
                    <a:pt x="2560" y="58"/>
                  </a:cubicBezTo>
                  <a:cubicBezTo>
                    <a:pt x="2850" y="40"/>
                    <a:pt x="3169" y="15"/>
                    <a:pt x="3169" y="15"/>
                  </a:cubicBezTo>
                  <a:cubicBezTo>
                    <a:pt x="3169" y="94"/>
                    <a:pt x="3169" y="94"/>
                    <a:pt x="3169" y="94"/>
                  </a:cubicBezTo>
                  <a:cubicBezTo>
                    <a:pt x="3169" y="94"/>
                    <a:pt x="2627" y="116"/>
                    <a:pt x="2260" y="115"/>
                  </a:cubicBezTo>
                  <a:cubicBezTo>
                    <a:pt x="1263" y="112"/>
                    <a:pt x="1069" y="59"/>
                    <a:pt x="775" y="57"/>
                  </a:cubicBezTo>
                  <a:cubicBezTo>
                    <a:pt x="557" y="55"/>
                    <a:pt x="413" y="94"/>
                    <a:pt x="0" y="76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ACC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0" y="6478588"/>
              <a:ext cx="9144000" cy="434975"/>
            </a:xfrm>
            <a:custGeom>
              <a:avLst/>
              <a:gdLst>
                <a:gd name="T0" fmla="*/ 0 w 3169"/>
                <a:gd name="T1" fmla="*/ 0 h 147"/>
                <a:gd name="T2" fmla="*/ 495 w 3169"/>
                <a:gd name="T3" fmla="*/ 14 h 147"/>
                <a:gd name="T4" fmla="*/ 1553 w 3169"/>
                <a:gd name="T5" fmla="*/ 35 h 147"/>
                <a:gd name="T6" fmla="*/ 2610 w 3169"/>
                <a:gd name="T7" fmla="*/ 39 h 147"/>
                <a:gd name="T8" fmla="*/ 3169 w 3169"/>
                <a:gd name="T9" fmla="*/ 17 h 147"/>
                <a:gd name="T10" fmla="*/ 3169 w 3169"/>
                <a:gd name="T11" fmla="*/ 86 h 147"/>
                <a:gd name="T12" fmla="*/ 1880 w 3169"/>
                <a:gd name="T13" fmla="*/ 101 h 147"/>
                <a:gd name="T14" fmla="*/ 821 w 3169"/>
                <a:gd name="T15" fmla="*/ 101 h 147"/>
                <a:gd name="T16" fmla="*/ 0 w 3169"/>
                <a:gd name="T17" fmla="*/ 81 h 147"/>
                <a:gd name="T18" fmla="*/ 0 w 3169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47">
                  <a:moveTo>
                    <a:pt x="0" y="0"/>
                  </a:moveTo>
                  <a:cubicBezTo>
                    <a:pt x="0" y="0"/>
                    <a:pt x="202" y="15"/>
                    <a:pt x="495" y="14"/>
                  </a:cubicBezTo>
                  <a:cubicBezTo>
                    <a:pt x="778" y="12"/>
                    <a:pt x="1415" y="33"/>
                    <a:pt x="1553" y="35"/>
                  </a:cubicBezTo>
                  <a:cubicBezTo>
                    <a:pt x="1947" y="42"/>
                    <a:pt x="2320" y="57"/>
                    <a:pt x="2610" y="39"/>
                  </a:cubicBezTo>
                  <a:cubicBezTo>
                    <a:pt x="2900" y="21"/>
                    <a:pt x="3169" y="17"/>
                    <a:pt x="3169" y="17"/>
                  </a:cubicBezTo>
                  <a:cubicBezTo>
                    <a:pt x="3169" y="86"/>
                    <a:pt x="3169" y="86"/>
                    <a:pt x="3169" y="86"/>
                  </a:cubicBezTo>
                  <a:cubicBezTo>
                    <a:pt x="3169" y="86"/>
                    <a:pt x="2309" y="147"/>
                    <a:pt x="1880" y="101"/>
                  </a:cubicBezTo>
                  <a:cubicBezTo>
                    <a:pt x="1520" y="62"/>
                    <a:pt x="1100" y="71"/>
                    <a:pt x="821" y="101"/>
                  </a:cubicBezTo>
                  <a:cubicBezTo>
                    <a:pt x="606" y="124"/>
                    <a:pt x="419" y="62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0" y="6605588"/>
              <a:ext cx="9144000" cy="280987"/>
            </a:xfrm>
            <a:custGeom>
              <a:avLst/>
              <a:gdLst>
                <a:gd name="T0" fmla="*/ 0 w 3169"/>
                <a:gd name="T1" fmla="*/ 13 h 95"/>
                <a:gd name="T2" fmla="*/ 0 w 3169"/>
                <a:gd name="T3" fmla="*/ 95 h 95"/>
                <a:gd name="T4" fmla="*/ 3169 w 3169"/>
                <a:gd name="T5" fmla="*/ 95 h 95"/>
                <a:gd name="T6" fmla="*/ 3169 w 3169"/>
                <a:gd name="T7" fmla="*/ 19 h 95"/>
                <a:gd name="T8" fmla="*/ 2511 w 3169"/>
                <a:gd name="T9" fmla="*/ 38 h 95"/>
                <a:gd name="T10" fmla="*/ 1150 w 3169"/>
                <a:gd name="T11" fmla="*/ 43 h 95"/>
                <a:gd name="T12" fmla="*/ 567 w 3169"/>
                <a:gd name="T13" fmla="*/ 14 h 95"/>
                <a:gd name="T14" fmla="*/ 0 w 3169"/>
                <a:gd name="T15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9" h="95">
                  <a:moveTo>
                    <a:pt x="0" y="13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169" y="95"/>
                    <a:pt x="3169" y="95"/>
                    <a:pt x="3169" y="95"/>
                  </a:cubicBezTo>
                  <a:cubicBezTo>
                    <a:pt x="3169" y="19"/>
                    <a:pt x="3169" y="19"/>
                    <a:pt x="3169" y="19"/>
                  </a:cubicBezTo>
                  <a:cubicBezTo>
                    <a:pt x="3169" y="19"/>
                    <a:pt x="3078" y="6"/>
                    <a:pt x="2511" y="38"/>
                  </a:cubicBezTo>
                  <a:cubicBezTo>
                    <a:pt x="1830" y="76"/>
                    <a:pt x="1434" y="49"/>
                    <a:pt x="1150" y="43"/>
                  </a:cubicBezTo>
                  <a:cubicBezTo>
                    <a:pt x="821" y="36"/>
                    <a:pt x="694" y="21"/>
                    <a:pt x="567" y="14"/>
                  </a:cubicBezTo>
                  <a:cubicBezTo>
                    <a:pt x="443" y="8"/>
                    <a:pt x="246" y="0"/>
                    <a:pt x="0" y="13"/>
                  </a:cubicBezTo>
                  <a:close/>
                </a:path>
              </a:pathLst>
            </a:custGeom>
            <a:solidFill>
              <a:srgbClr val="034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5" name="14 Título"/>
          <p:cNvSpPr>
            <a:spLocks noGrp="1"/>
          </p:cNvSpPr>
          <p:nvPr>
            <p:ph type="title" hasCustomPrompt="1"/>
          </p:nvPr>
        </p:nvSpPr>
        <p:spPr>
          <a:xfrm>
            <a:off x="251520" y="162000"/>
            <a:ext cx="8640960" cy="252000"/>
          </a:xfrm>
        </p:spPr>
        <p:txBody>
          <a:bodyPr lIns="0" tIns="0" rIns="0" bIns="0">
            <a:noAutofit/>
          </a:bodyPr>
          <a:lstStyle>
            <a:lvl1pPr marL="0" algn="l" defTabSz="914400" rtl="0" eaLnBrk="1" latinLnBrk="0" hangingPunct="1">
              <a:defRPr lang="es-MX" sz="2000" b="1" kern="1200" dirty="0">
                <a:solidFill>
                  <a:srgbClr val="034EA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  <p:sp>
        <p:nvSpPr>
          <p:cNvPr id="13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251520" y="567000"/>
            <a:ext cx="8640960" cy="405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aseline="0"/>
            </a:lvl1pPr>
            <a:lvl2pPr marL="180000" indent="-180000">
              <a:buFont typeface="Wingdings" pitchFamily="2" charset="2"/>
              <a:buChar char="§"/>
              <a:defRPr sz="1800" baseline="0"/>
            </a:lvl2pPr>
            <a:lvl3pPr marL="360000" indent="-180000">
              <a:defRPr sz="1800" baseline="0"/>
            </a:lvl3pPr>
            <a:lvl4pPr marL="540000" indent="-180000">
              <a:buFont typeface="Cronos Pro" pitchFamily="34" charset="0"/>
              <a:buChar char="&gt;"/>
              <a:defRPr sz="1800" baseline="0"/>
            </a:lvl4pPr>
            <a:lvl5pPr marL="720000" indent="-180000">
              <a:defRPr sz="1800" baseline="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061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+pleca_si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/>
          <p:nvPr userDrawn="1"/>
        </p:nvGrpSpPr>
        <p:grpSpPr>
          <a:xfrm>
            <a:off x="0" y="4858945"/>
            <a:ext cx="9144000" cy="326231"/>
            <a:chOff x="0" y="6313488"/>
            <a:chExt cx="9144000" cy="600075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6313488"/>
              <a:ext cx="9144000" cy="342900"/>
            </a:xfrm>
            <a:custGeom>
              <a:avLst/>
              <a:gdLst>
                <a:gd name="T0" fmla="*/ 0 w 3169"/>
                <a:gd name="T1" fmla="*/ 25 h 116"/>
                <a:gd name="T2" fmla="*/ 1024 w 3169"/>
                <a:gd name="T3" fmla="*/ 38 h 116"/>
                <a:gd name="T4" fmla="*/ 1766 w 3169"/>
                <a:gd name="T5" fmla="*/ 43 h 116"/>
                <a:gd name="T6" fmla="*/ 2560 w 3169"/>
                <a:gd name="T7" fmla="*/ 58 h 116"/>
                <a:gd name="T8" fmla="*/ 3169 w 3169"/>
                <a:gd name="T9" fmla="*/ 15 h 116"/>
                <a:gd name="T10" fmla="*/ 3169 w 3169"/>
                <a:gd name="T11" fmla="*/ 94 h 116"/>
                <a:gd name="T12" fmla="*/ 2260 w 3169"/>
                <a:gd name="T13" fmla="*/ 115 h 116"/>
                <a:gd name="T14" fmla="*/ 775 w 3169"/>
                <a:gd name="T15" fmla="*/ 57 h 116"/>
                <a:gd name="T16" fmla="*/ 0 w 3169"/>
                <a:gd name="T17" fmla="*/ 76 h 116"/>
                <a:gd name="T18" fmla="*/ 0 w 3169"/>
                <a:gd name="T19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16">
                  <a:moveTo>
                    <a:pt x="0" y="25"/>
                  </a:moveTo>
                  <a:cubicBezTo>
                    <a:pt x="0" y="25"/>
                    <a:pt x="691" y="0"/>
                    <a:pt x="1024" y="38"/>
                  </a:cubicBezTo>
                  <a:cubicBezTo>
                    <a:pt x="1303" y="70"/>
                    <a:pt x="1628" y="39"/>
                    <a:pt x="1766" y="43"/>
                  </a:cubicBezTo>
                  <a:cubicBezTo>
                    <a:pt x="1934" y="48"/>
                    <a:pt x="2270" y="76"/>
                    <a:pt x="2560" y="58"/>
                  </a:cubicBezTo>
                  <a:cubicBezTo>
                    <a:pt x="2850" y="40"/>
                    <a:pt x="3169" y="15"/>
                    <a:pt x="3169" y="15"/>
                  </a:cubicBezTo>
                  <a:cubicBezTo>
                    <a:pt x="3169" y="94"/>
                    <a:pt x="3169" y="94"/>
                    <a:pt x="3169" y="94"/>
                  </a:cubicBezTo>
                  <a:cubicBezTo>
                    <a:pt x="3169" y="94"/>
                    <a:pt x="2627" y="116"/>
                    <a:pt x="2260" y="115"/>
                  </a:cubicBezTo>
                  <a:cubicBezTo>
                    <a:pt x="1263" y="112"/>
                    <a:pt x="1069" y="59"/>
                    <a:pt x="775" y="57"/>
                  </a:cubicBezTo>
                  <a:cubicBezTo>
                    <a:pt x="557" y="55"/>
                    <a:pt x="413" y="94"/>
                    <a:pt x="0" y="76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ACC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0" y="6478588"/>
              <a:ext cx="9144000" cy="434975"/>
            </a:xfrm>
            <a:custGeom>
              <a:avLst/>
              <a:gdLst>
                <a:gd name="T0" fmla="*/ 0 w 3169"/>
                <a:gd name="T1" fmla="*/ 0 h 147"/>
                <a:gd name="T2" fmla="*/ 495 w 3169"/>
                <a:gd name="T3" fmla="*/ 14 h 147"/>
                <a:gd name="T4" fmla="*/ 1553 w 3169"/>
                <a:gd name="T5" fmla="*/ 35 h 147"/>
                <a:gd name="T6" fmla="*/ 2610 w 3169"/>
                <a:gd name="T7" fmla="*/ 39 h 147"/>
                <a:gd name="T8" fmla="*/ 3169 w 3169"/>
                <a:gd name="T9" fmla="*/ 17 h 147"/>
                <a:gd name="T10" fmla="*/ 3169 w 3169"/>
                <a:gd name="T11" fmla="*/ 86 h 147"/>
                <a:gd name="T12" fmla="*/ 1880 w 3169"/>
                <a:gd name="T13" fmla="*/ 101 h 147"/>
                <a:gd name="T14" fmla="*/ 821 w 3169"/>
                <a:gd name="T15" fmla="*/ 101 h 147"/>
                <a:gd name="T16" fmla="*/ 0 w 3169"/>
                <a:gd name="T17" fmla="*/ 81 h 147"/>
                <a:gd name="T18" fmla="*/ 0 w 3169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47">
                  <a:moveTo>
                    <a:pt x="0" y="0"/>
                  </a:moveTo>
                  <a:cubicBezTo>
                    <a:pt x="0" y="0"/>
                    <a:pt x="202" y="15"/>
                    <a:pt x="495" y="14"/>
                  </a:cubicBezTo>
                  <a:cubicBezTo>
                    <a:pt x="778" y="12"/>
                    <a:pt x="1415" y="33"/>
                    <a:pt x="1553" y="35"/>
                  </a:cubicBezTo>
                  <a:cubicBezTo>
                    <a:pt x="1947" y="42"/>
                    <a:pt x="2320" y="57"/>
                    <a:pt x="2610" y="39"/>
                  </a:cubicBezTo>
                  <a:cubicBezTo>
                    <a:pt x="2900" y="21"/>
                    <a:pt x="3169" y="17"/>
                    <a:pt x="3169" y="17"/>
                  </a:cubicBezTo>
                  <a:cubicBezTo>
                    <a:pt x="3169" y="86"/>
                    <a:pt x="3169" y="86"/>
                    <a:pt x="3169" y="86"/>
                  </a:cubicBezTo>
                  <a:cubicBezTo>
                    <a:pt x="3169" y="86"/>
                    <a:pt x="2309" y="147"/>
                    <a:pt x="1880" y="101"/>
                  </a:cubicBezTo>
                  <a:cubicBezTo>
                    <a:pt x="1520" y="62"/>
                    <a:pt x="1100" y="71"/>
                    <a:pt x="821" y="101"/>
                  </a:cubicBezTo>
                  <a:cubicBezTo>
                    <a:pt x="606" y="124"/>
                    <a:pt x="419" y="62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0" y="6605588"/>
              <a:ext cx="9144000" cy="280987"/>
            </a:xfrm>
            <a:custGeom>
              <a:avLst/>
              <a:gdLst>
                <a:gd name="T0" fmla="*/ 0 w 3169"/>
                <a:gd name="T1" fmla="*/ 13 h 95"/>
                <a:gd name="T2" fmla="*/ 0 w 3169"/>
                <a:gd name="T3" fmla="*/ 95 h 95"/>
                <a:gd name="T4" fmla="*/ 3169 w 3169"/>
                <a:gd name="T5" fmla="*/ 95 h 95"/>
                <a:gd name="T6" fmla="*/ 3169 w 3169"/>
                <a:gd name="T7" fmla="*/ 19 h 95"/>
                <a:gd name="T8" fmla="*/ 2511 w 3169"/>
                <a:gd name="T9" fmla="*/ 38 h 95"/>
                <a:gd name="T10" fmla="*/ 1150 w 3169"/>
                <a:gd name="T11" fmla="*/ 43 h 95"/>
                <a:gd name="T12" fmla="*/ 567 w 3169"/>
                <a:gd name="T13" fmla="*/ 14 h 95"/>
                <a:gd name="T14" fmla="*/ 0 w 3169"/>
                <a:gd name="T15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9" h="95">
                  <a:moveTo>
                    <a:pt x="0" y="13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169" y="95"/>
                    <a:pt x="3169" y="95"/>
                    <a:pt x="3169" y="95"/>
                  </a:cubicBezTo>
                  <a:cubicBezTo>
                    <a:pt x="3169" y="19"/>
                    <a:pt x="3169" y="19"/>
                    <a:pt x="3169" y="19"/>
                  </a:cubicBezTo>
                  <a:cubicBezTo>
                    <a:pt x="3169" y="19"/>
                    <a:pt x="3078" y="6"/>
                    <a:pt x="2511" y="38"/>
                  </a:cubicBezTo>
                  <a:cubicBezTo>
                    <a:pt x="1830" y="76"/>
                    <a:pt x="1434" y="49"/>
                    <a:pt x="1150" y="43"/>
                  </a:cubicBezTo>
                  <a:cubicBezTo>
                    <a:pt x="821" y="36"/>
                    <a:pt x="694" y="21"/>
                    <a:pt x="567" y="14"/>
                  </a:cubicBezTo>
                  <a:cubicBezTo>
                    <a:pt x="443" y="8"/>
                    <a:pt x="246" y="0"/>
                    <a:pt x="0" y="13"/>
                  </a:cubicBezTo>
                  <a:close/>
                </a:path>
              </a:pathLst>
            </a:custGeom>
            <a:solidFill>
              <a:srgbClr val="034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5" name="14 Título"/>
          <p:cNvSpPr>
            <a:spLocks noGrp="1"/>
          </p:cNvSpPr>
          <p:nvPr>
            <p:ph type="title" hasCustomPrompt="1"/>
          </p:nvPr>
        </p:nvSpPr>
        <p:spPr>
          <a:xfrm>
            <a:off x="251520" y="162000"/>
            <a:ext cx="8640960" cy="252000"/>
          </a:xfrm>
        </p:spPr>
        <p:txBody>
          <a:bodyPr lIns="0" tIns="0" rIns="0" bIns="0">
            <a:noAutofit/>
          </a:bodyPr>
          <a:lstStyle>
            <a:lvl1pPr marL="0" algn="l" defTabSz="914400" rtl="0" eaLnBrk="1" latinLnBrk="0" hangingPunct="1">
              <a:defRPr lang="es-MX" sz="2000" b="1" kern="1200" dirty="0">
                <a:solidFill>
                  <a:srgbClr val="034EA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519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 hasCustomPrompt="1"/>
          </p:nvPr>
        </p:nvSpPr>
        <p:spPr>
          <a:xfrm>
            <a:off x="251520" y="162000"/>
            <a:ext cx="8640960" cy="252000"/>
          </a:xfrm>
        </p:spPr>
        <p:txBody>
          <a:bodyPr lIns="0" tIns="0" rIns="0" bIns="0">
            <a:noAutofit/>
          </a:bodyPr>
          <a:lstStyle>
            <a:lvl1pPr marL="0" algn="l" defTabSz="914400" rtl="0" eaLnBrk="1" latinLnBrk="0" hangingPunct="1">
              <a:defRPr lang="es-MX" sz="2000" b="1" kern="1200" dirty="0">
                <a:solidFill>
                  <a:srgbClr val="034EA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979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ple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/>
          <p:nvPr userDrawn="1"/>
        </p:nvGrpSpPr>
        <p:grpSpPr>
          <a:xfrm>
            <a:off x="0" y="4858945"/>
            <a:ext cx="9144000" cy="326231"/>
            <a:chOff x="0" y="6313488"/>
            <a:chExt cx="9144000" cy="600075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6313488"/>
              <a:ext cx="9144000" cy="342900"/>
            </a:xfrm>
            <a:custGeom>
              <a:avLst/>
              <a:gdLst>
                <a:gd name="T0" fmla="*/ 0 w 3169"/>
                <a:gd name="T1" fmla="*/ 25 h 116"/>
                <a:gd name="T2" fmla="*/ 1024 w 3169"/>
                <a:gd name="T3" fmla="*/ 38 h 116"/>
                <a:gd name="T4" fmla="*/ 1766 w 3169"/>
                <a:gd name="T5" fmla="*/ 43 h 116"/>
                <a:gd name="T6" fmla="*/ 2560 w 3169"/>
                <a:gd name="T7" fmla="*/ 58 h 116"/>
                <a:gd name="T8" fmla="*/ 3169 w 3169"/>
                <a:gd name="T9" fmla="*/ 15 h 116"/>
                <a:gd name="T10" fmla="*/ 3169 w 3169"/>
                <a:gd name="T11" fmla="*/ 94 h 116"/>
                <a:gd name="T12" fmla="*/ 2260 w 3169"/>
                <a:gd name="T13" fmla="*/ 115 h 116"/>
                <a:gd name="T14" fmla="*/ 775 w 3169"/>
                <a:gd name="T15" fmla="*/ 57 h 116"/>
                <a:gd name="T16" fmla="*/ 0 w 3169"/>
                <a:gd name="T17" fmla="*/ 76 h 116"/>
                <a:gd name="T18" fmla="*/ 0 w 3169"/>
                <a:gd name="T19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16">
                  <a:moveTo>
                    <a:pt x="0" y="25"/>
                  </a:moveTo>
                  <a:cubicBezTo>
                    <a:pt x="0" y="25"/>
                    <a:pt x="691" y="0"/>
                    <a:pt x="1024" y="38"/>
                  </a:cubicBezTo>
                  <a:cubicBezTo>
                    <a:pt x="1303" y="70"/>
                    <a:pt x="1628" y="39"/>
                    <a:pt x="1766" y="43"/>
                  </a:cubicBezTo>
                  <a:cubicBezTo>
                    <a:pt x="1934" y="48"/>
                    <a:pt x="2270" y="76"/>
                    <a:pt x="2560" y="58"/>
                  </a:cubicBezTo>
                  <a:cubicBezTo>
                    <a:pt x="2850" y="40"/>
                    <a:pt x="3169" y="15"/>
                    <a:pt x="3169" y="15"/>
                  </a:cubicBezTo>
                  <a:cubicBezTo>
                    <a:pt x="3169" y="94"/>
                    <a:pt x="3169" y="94"/>
                    <a:pt x="3169" y="94"/>
                  </a:cubicBezTo>
                  <a:cubicBezTo>
                    <a:pt x="3169" y="94"/>
                    <a:pt x="2627" y="116"/>
                    <a:pt x="2260" y="115"/>
                  </a:cubicBezTo>
                  <a:cubicBezTo>
                    <a:pt x="1263" y="112"/>
                    <a:pt x="1069" y="59"/>
                    <a:pt x="775" y="57"/>
                  </a:cubicBezTo>
                  <a:cubicBezTo>
                    <a:pt x="557" y="55"/>
                    <a:pt x="413" y="94"/>
                    <a:pt x="0" y="76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ACC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0" y="6478588"/>
              <a:ext cx="9144000" cy="434975"/>
            </a:xfrm>
            <a:custGeom>
              <a:avLst/>
              <a:gdLst>
                <a:gd name="T0" fmla="*/ 0 w 3169"/>
                <a:gd name="T1" fmla="*/ 0 h 147"/>
                <a:gd name="T2" fmla="*/ 495 w 3169"/>
                <a:gd name="T3" fmla="*/ 14 h 147"/>
                <a:gd name="T4" fmla="*/ 1553 w 3169"/>
                <a:gd name="T5" fmla="*/ 35 h 147"/>
                <a:gd name="T6" fmla="*/ 2610 w 3169"/>
                <a:gd name="T7" fmla="*/ 39 h 147"/>
                <a:gd name="T8" fmla="*/ 3169 w 3169"/>
                <a:gd name="T9" fmla="*/ 17 h 147"/>
                <a:gd name="T10" fmla="*/ 3169 w 3169"/>
                <a:gd name="T11" fmla="*/ 86 h 147"/>
                <a:gd name="T12" fmla="*/ 1880 w 3169"/>
                <a:gd name="T13" fmla="*/ 101 h 147"/>
                <a:gd name="T14" fmla="*/ 821 w 3169"/>
                <a:gd name="T15" fmla="*/ 101 h 147"/>
                <a:gd name="T16" fmla="*/ 0 w 3169"/>
                <a:gd name="T17" fmla="*/ 81 h 147"/>
                <a:gd name="T18" fmla="*/ 0 w 3169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47">
                  <a:moveTo>
                    <a:pt x="0" y="0"/>
                  </a:moveTo>
                  <a:cubicBezTo>
                    <a:pt x="0" y="0"/>
                    <a:pt x="202" y="15"/>
                    <a:pt x="495" y="14"/>
                  </a:cubicBezTo>
                  <a:cubicBezTo>
                    <a:pt x="778" y="12"/>
                    <a:pt x="1415" y="33"/>
                    <a:pt x="1553" y="35"/>
                  </a:cubicBezTo>
                  <a:cubicBezTo>
                    <a:pt x="1947" y="42"/>
                    <a:pt x="2320" y="57"/>
                    <a:pt x="2610" y="39"/>
                  </a:cubicBezTo>
                  <a:cubicBezTo>
                    <a:pt x="2900" y="21"/>
                    <a:pt x="3169" y="17"/>
                    <a:pt x="3169" y="17"/>
                  </a:cubicBezTo>
                  <a:cubicBezTo>
                    <a:pt x="3169" y="86"/>
                    <a:pt x="3169" y="86"/>
                    <a:pt x="3169" y="86"/>
                  </a:cubicBezTo>
                  <a:cubicBezTo>
                    <a:pt x="3169" y="86"/>
                    <a:pt x="2309" y="147"/>
                    <a:pt x="1880" y="101"/>
                  </a:cubicBezTo>
                  <a:cubicBezTo>
                    <a:pt x="1520" y="62"/>
                    <a:pt x="1100" y="71"/>
                    <a:pt x="821" y="101"/>
                  </a:cubicBezTo>
                  <a:cubicBezTo>
                    <a:pt x="606" y="124"/>
                    <a:pt x="419" y="62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0" y="6605588"/>
              <a:ext cx="9144000" cy="280987"/>
            </a:xfrm>
            <a:custGeom>
              <a:avLst/>
              <a:gdLst>
                <a:gd name="T0" fmla="*/ 0 w 3169"/>
                <a:gd name="T1" fmla="*/ 13 h 95"/>
                <a:gd name="T2" fmla="*/ 0 w 3169"/>
                <a:gd name="T3" fmla="*/ 95 h 95"/>
                <a:gd name="T4" fmla="*/ 3169 w 3169"/>
                <a:gd name="T5" fmla="*/ 95 h 95"/>
                <a:gd name="T6" fmla="*/ 3169 w 3169"/>
                <a:gd name="T7" fmla="*/ 19 h 95"/>
                <a:gd name="T8" fmla="*/ 2511 w 3169"/>
                <a:gd name="T9" fmla="*/ 38 h 95"/>
                <a:gd name="T10" fmla="*/ 1150 w 3169"/>
                <a:gd name="T11" fmla="*/ 43 h 95"/>
                <a:gd name="T12" fmla="*/ 567 w 3169"/>
                <a:gd name="T13" fmla="*/ 14 h 95"/>
                <a:gd name="T14" fmla="*/ 0 w 3169"/>
                <a:gd name="T15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9" h="95">
                  <a:moveTo>
                    <a:pt x="0" y="13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169" y="95"/>
                    <a:pt x="3169" y="95"/>
                    <a:pt x="3169" y="95"/>
                  </a:cubicBezTo>
                  <a:cubicBezTo>
                    <a:pt x="3169" y="19"/>
                    <a:pt x="3169" y="19"/>
                    <a:pt x="3169" y="19"/>
                  </a:cubicBezTo>
                  <a:cubicBezTo>
                    <a:pt x="3169" y="19"/>
                    <a:pt x="3078" y="6"/>
                    <a:pt x="2511" y="38"/>
                  </a:cubicBezTo>
                  <a:cubicBezTo>
                    <a:pt x="1830" y="76"/>
                    <a:pt x="1434" y="49"/>
                    <a:pt x="1150" y="43"/>
                  </a:cubicBezTo>
                  <a:cubicBezTo>
                    <a:pt x="821" y="36"/>
                    <a:pt x="694" y="21"/>
                    <a:pt x="567" y="14"/>
                  </a:cubicBezTo>
                  <a:cubicBezTo>
                    <a:pt x="443" y="8"/>
                    <a:pt x="246" y="0"/>
                    <a:pt x="0" y="13"/>
                  </a:cubicBezTo>
                  <a:close/>
                </a:path>
              </a:pathLst>
            </a:custGeom>
            <a:solidFill>
              <a:srgbClr val="034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97041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+texto_sin ple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 hasCustomPrompt="1"/>
          </p:nvPr>
        </p:nvSpPr>
        <p:spPr>
          <a:xfrm>
            <a:off x="251520" y="162000"/>
            <a:ext cx="8640000" cy="252000"/>
          </a:xfrm>
        </p:spPr>
        <p:txBody>
          <a:bodyPr lIns="0" tIns="0" rIns="0" bIns="0">
            <a:noAutofit/>
          </a:bodyPr>
          <a:lstStyle>
            <a:lvl1pPr marL="0" algn="l" defTabSz="914400" rtl="0" eaLnBrk="1" latinLnBrk="0" hangingPunct="1">
              <a:defRPr lang="es-MX" sz="2000" b="1" kern="1200" dirty="0">
                <a:solidFill>
                  <a:srgbClr val="034EA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  <p:sp>
        <p:nvSpPr>
          <p:cNvPr id="13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251520" y="567000"/>
            <a:ext cx="8640960" cy="405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aseline="0"/>
            </a:lvl1pPr>
            <a:lvl2pPr marL="180000" indent="-180000">
              <a:buFont typeface="Wingdings" pitchFamily="2" charset="2"/>
              <a:buChar char="§"/>
              <a:defRPr sz="1800" baseline="0"/>
            </a:lvl2pPr>
            <a:lvl3pPr marL="360000" indent="-180000">
              <a:defRPr sz="1800" baseline="0"/>
            </a:lvl3pPr>
            <a:lvl4pPr marL="540000" indent="-180000">
              <a:buFont typeface="Cronos Pro" pitchFamily="34" charset="0"/>
              <a:buChar char="&gt;"/>
              <a:defRPr sz="1800" baseline="0"/>
            </a:lvl4pPr>
            <a:lvl5pPr marL="720000" indent="-180000">
              <a:defRPr sz="1800" baseline="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720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+Subtítulo+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555526"/>
            <a:ext cx="8784976" cy="234945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lang="es-MX" sz="1600" b="1" kern="1200" dirty="0">
                <a:solidFill>
                  <a:srgbClr val="ACC32B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grpSp>
        <p:nvGrpSpPr>
          <p:cNvPr id="7" name="6 Grupo"/>
          <p:cNvGrpSpPr/>
          <p:nvPr/>
        </p:nvGrpSpPr>
        <p:grpSpPr>
          <a:xfrm>
            <a:off x="0" y="4858942"/>
            <a:ext cx="9144000" cy="326231"/>
            <a:chOff x="0" y="6313488"/>
            <a:chExt cx="9144000" cy="600075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6313488"/>
              <a:ext cx="9144000" cy="342900"/>
            </a:xfrm>
            <a:custGeom>
              <a:avLst/>
              <a:gdLst>
                <a:gd name="T0" fmla="*/ 0 w 3169"/>
                <a:gd name="T1" fmla="*/ 25 h 116"/>
                <a:gd name="T2" fmla="*/ 1024 w 3169"/>
                <a:gd name="T3" fmla="*/ 38 h 116"/>
                <a:gd name="T4" fmla="*/ 1766 w 3169"/>
                <a:gd name="T5" fmla="*/ 43 h 116"/>
                <a:gd name="T6" fmla="*/ 2560 w 3169"/>
                <a:gd name="T7" fmla="*/ 58 h 116"/>
                <a:gd name="T8" fmla="*/ 3169 w 3169"/>
                <a:gd name="T9" fmla="*/ 15 h 116"/>
                <a:gd name="T10" fmla="*/ 3169 w 3169"/>
                <a:gd name="T11" fmla="*/ 94 h 116"/>
                <a:gd name="T12" fmla="*/ 2260 w 3169"/>
                <a:gd name="T13" fmla="*/ 115 h 116"/>
                <a:gd name="T14" fmla="*/ 775 w 3169"/>
                <a:gd name="T15" fmla="*/ 57 h 116"/>
                <a:gd name="T16" fmla="*/ 0 w 3169"/>
                <a:gd name="T17" fmla="*/ 76 h 116"/>
                <a:gd name="T18" fmla="*/ 0 w 3169"/>
                <a:gd name="T19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16">
                  <a:moveTo>
                    <a:pt x="0" y="25"/>
                  </a:moveTo>
                  <a:cubicBezTo>
                    <a:pt x="0" y="25"/>
                    <a:pt x="691" y="0"/>
                    <a:pt x="1024" y="38"/>
                  </a:cubicBezTo>
                  <a:cubicBezTo>
                    <a:pt x="1303" y="70"/>
                    <a:pt x="1628" y="39"/>
                    <a:pt x="1766" y="43"/>
                  </a:cubicBezTo>
                  <a:cubicBezTo>
                    <a:pt x="1934" y="48"/>
                    <a:pt x="2270" y="76"/>
                    <a:pt x="2560" y="58"/>
                  </a:cubicBezTo>
                  <a:cubicBezTo>
                    <a:pt x="2850" y="40"/>
                    <a:pt x="3169" y="15"/>
                    <a:pt x="3169" y="15"/>
                  </a:cubicBezTo>
                  <a:cubicBezTo>
                    <a:pt x="3169" y="94"/>
                    <a:pt x="3169" y="94"/>
                    <a:pt x="3169" y="94"/>
                  </a:cubicBezTo>
                  <a:cubicBezTo>
                    <a:pt x="3169" y="94"/>
                    <a:pt x="2627" y="116"/>
                    <a:pt x="2260" y="115"/>
                  </a:cubicBezTo>
                  <a:cubicBezTo>
                    <a:pt x="1263" y="112"/>
                    <a:pt x="1069" y="59"/>
                    <a:pt x="775" y="57"/>
                  </a:cubicBezTo>
                  <a:cubicBezTo>
                    <a:pt x="557" y="55"/>
                    <a:pt x="413" y="94"/>
                    <a:pt x="0" y="76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ACC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0" y="6478588"/>
              <a:ext cx="9144000" cy="434975"/>
            </a:xfrm>
            <a:custGeom>
              <a:avLst/>
              <a:gdLst>
                <a:gd name="T0" fmla="*/ 0 w 3169"/>
                <a:gd name="T1" fmla="*/ 0 h 147"/>
                <a:gd name="T2" fmla="*/ 495 w 3169"/>
                <a:gd name="T3" fmla="*/ 14 h 147"/>
                <a:gd name="T4" fmla="*/ 1553 w 3169"/>
                <a:gd name="T5" fmla="*/ 35 h 147"/>
                <a:gd name="T6" fmla="*/ 2610 w 3169"/>
                <a:gd name="T7" fmla="*/ 39 h 147"/>
                <a:gd name="T8" fmla="*/ 3169 w 3169"/>
                <a:gd name="T9" fmla="*/ 17 h 147"/>
                <a:gd name="T10" fmla="*/ 3169 w 3169"/>
                <a:gd name="T11" fmla="*/ 86 h 147"/>
                <a:gd name="T12" fmla="*/ 1880 w 3169"/>
                <a:gd name="T13" fmla="*/ 101 h 147"/>
                <a:gd name="T14" fmla="*/ 821 w 3169"/>
                <a:gd name="T15" fmla="*/ 101 h 147"/>
                <a:gd name="T16" fmla="*/ 0 w 3169"/>
                <a:gd name="T17" fmla="*/ 81 h 147"/>
                <a:gd name="T18" fmla="*/ 0 w 3169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47">
                  <a:moveTo>
                    <a:pt x="0" y="0"/>
                  </a:moveTo>
                  <a:cubicBezTo>
                    <a:pt x="0" y="0"/>
                    <a:pt x="202" y="15"/>
                    <a:pt x="495" y="14"/>
                  </a:cubicBezTo>
                  <a:cubicBezTo>
                    <a:pt x="778" y="12"/>
                    <a:pt x="1415" y="33"/>
                    <a:pt x="1553" y="35"/>
                  </a:cubicBezTo>
                  <a:cubicBezTo>
                    <a:pt x="1947" y="42"/>
                    <a:pt x="2320" y="57"/>
                    <a:pt x="2610" y="39"/>
                  </a:cubicBezTo>
                  <a:cubicBezTo>
                    <a:pt x="2900" y="21"/>
                    <a:pt x="3169" y="17"/>
                    <a:pt x="3169" y="17"/>
                  </a:cubicBezTo>
                  <a:cubicBezTo>
                    <a:pt x="3169" y="86"/>
                    <a:pt x="3169" y="86"/>
                    <a:pt x="3169" y="86"/>
                  </a:cubicBezTo>
                  <a:cubicBezTo>
                    <a:pt x="3169" y="86"/>
                    <a:pt x="2309" y="147"/>
                    <a:pt x="1880" y="101"/>
                  </a:cubicBezTo>
                  <a:cubicBezTo>
                    <a:pt x="1520" y="62"/>
                    <a:pt x="1100" y="71"/>
                    <a:pt x="821" y="101"/>
                  </a:cubicBezTo>
                  <a:cubicBezTo>
                    <a:pt x="606" y="124"/>
                    <a:pt x="419" y="62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0" y="6605588"/>
              <a:ext cx="9144000" cy="280987"/>
            </a:xfrm>
            <a:custGeom>
              <a:avLst/>
              <a:gdLst>
                <a:gd name="T0" fmla="*/ 0 w 3169"/>
                <a:gd name="T1" fmla="*/ 13 h 95"/>
                <a:gd name="T2" fmla="*/ 0 w 3169"/>
                <a:gd name="T3" fmla="*/ 95 h 95"/>
                <a:gd name="T4" fmla="*/ 3169 w 3169"/>
                <a:gd name="T5" fmla="*/ 95 h 95"/>
                <a:gd name="T6" fmla="*/ 3169 w 3169"/>
                <a:gd name="T7" fmla="*/ 19 h 95"/>
                <a:gd name="T8" fmla="*/ 2511 w 3169"/>
                <a:gd name="T9" fmla="*/ 38 h 95"/>
                <a:gd name="T10" fmla="*/ 1150 w 3169"/>
                <a:gd name="T11" fmla="*/ 43 h 95"/>
                <a:gd name="T12" fmla="*/ 567 w 3169"/>
                <a:gd name="T13" fmla="*/ 14 h 95"/>
                <a:gd name="T14" fmla="*/ 0 w 3169"/>
                <a:gd name="T15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9" h="95">
                  <a:moveTo>
                    <a:pt x="0" y="13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169" y="95"/>
                    <a:pt x="3169" y="95"/>
                    <a:pt x="3169" y="95"/>
                  </a:cubicBezTo>
                  <a:cubicBezTo>
                    <a:pt x="3169" y="19"/>
                    <a:pt x="3169" y="19"/>
                    <a:pt x="3169" y="19"/>
                  </a:cubicBezTo>
                  <a:cubicBezTo>
                    <a:pt x="3169" y="19"/>
                    <a:pt x="3078" y="6"/>
                    <a:pt x="2511" y="38"/>
                  </a:cubicBezTo>
                  <a:cubicBezTo>
                    <a:pt x="1830" y="76"/>
                    <a:pt x="1434" y="49"/>
                    <a:pt x="1150" y="43"/>
                  </a:cubicBezTo>
                  <a:cubicBezTo>
                    <a:pt x="821" y="36"/>
                    <a:pt x="694" y="21"/>
                    <a:pt x="567" y="14"/>
                  </a:cubicBezTo>
                  <a:cubicBezTo>
                    <a:pt x="443" y="8"/>
                    <a:pt x="246" y="0"/>
                    <a:pt x="0" y="13"/>
                  </a:cubicBezTo>
                  <a:close/>
                </a:path>
              </a:pathLst>
            </a:custGeom>
            <a:solidFill>
              <a:srgbClr val="034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prstClr val="black"/>
                </a:solidFill>
              </a:endParaRPr>
            </a:p>
          </p:txBody>
        </p:sp>
      </p:grpSp>
      <p:sp>
        <p:nvSpPr>
          <p:cNvPr id="15" name="14 Título"/>
          <p:cNvSpPr>
            <a:spLocks noGrp="1"/>
          </p:cNvSpPr>
          <p:nvPr>
            <p:ph type="title"/>
          </p:nvPr>
        </p:nvSpPr>
        <p:spPr>
          <a:xfrm>
            <a:off x="179512" y="161999"/>
            <a:ext cx="8784976" cy="234945"/>
          </a:xfrm>
        </p:spPr>
        <p:txBody>
          <a:bodyPr lIns="0" tIns="0" rIns="0" bIns="0">
            <a:noAutofit/>
          </a:bodyPr>
          <a:lstStyle>
            <a:lvl1pPr marL="0" algn="l" defTabSz="914400" rtl="0" eaLnBrk="1" latinLnBrk="0" hangingPunct="1">
              <a:defRPr lang="es-MX" sz="2000" b="1" kern="1200" dirty="0">
                <a:solidFill>
                  <a:srgbClr val="034EA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3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179512" y="987574"/>
            <a:ext cx="8784976" cy="36294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aseline="0">
                <a:latin typeface="Calibri" pitchFamily="34" charset="0"/>
              </a:defRPr>
            </a:lvl1pPr>
            <a:lvl2pPr marL="180000" indent="-180000">
              <a:buFont typeface="Wingdings" pitchFamily="2" charset="2"/>
              <a:buChar char="§"/>
              <a:defRPr sz="1600" baseline="0">
                <a:latin typeface="Calibri" pitchFamily="34" charset="0"/>
              </a:defRPr>
            </a:lvl2pPr>
            <a:lvl3pPr marL="360000" indent="-180000">
              <a:defRPr sz="1600" baseline="0">
                <a:latin typeface="Calibri" pitchFamily="34" charset="0"/>
              </a:defRPr>
            </a:lvl3pPr>
            <a:lvl4pPr marL="540000" indent="-180000">
              <a:buFont typeface="Cronos Pro" pitchFamily="34" charset="0"/>
              <a:buChar char="&gt;"/>
              <a:defRPr sz="1600" baseline="0">
                <a:latin typeface="Calibri" pitchFamily="34" charset="0"/>
              </a:defRPr>
            </a:lvl4pPr>
            <a:lvl5pPr marL="720000" indent="-180000">
              <a:defRPr sz="1600" baseline="0">
                <a:latin typeface="Calibri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82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+Subtítulo+Pleca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0" y="162000"/>
            <a:ext cx="4392488" cy="234945"/>
          </a:xfrm>
        </p:spPr>
        <p:txBody>
          <a:bodyPr anchor="b" anchorCtr="0">
            <a:noAutofit/>
          </a:bodyPr>
          <a:lstStyle>
            <a:lvl1pPr marL="0" indent="0" algn="r">
              <a:buNone/>
              <a:defRPr lang="es-MX" sz="1600" b="1" kern="1200" dirty="0">
                <a:solidFill>
                  <a:srgbClr val="ACC32B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grpSp>
        <p:nvGrpSpPr>
          <p:cNvPr id="7" name="6 Grupo"/>
          <p:cNvGrpSpPr/>
          <p:nvPr/>
        </p:nvGrpSpPr>
        <p:grpSpPr>
          <a:xfrm>
            <a:off x="0" y="4858942"/>
            <a:ext cx="9144000" cy="326231"/>
            <a:chOff x="0" y="6313488"/>
            <a:chExt cx="9144000" cy="600075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6313488"/>
              <a:ext cx="9144000" cy="342900"/>
            </a:xfrm>
            <a:custGeom>
              <a:avLst/>
              <a:gdLst>
                <a:gd name="T0" fmla="*/ 0 w 3169"/>
                <a:gd name="T1" fmla="*/ 25 h 116"/>
                <a:gd name="T2" fmla="*/ 1024 w 3169"/>
                <a:gd name="T3" fmla="*/ 38 h 116"/>
                <a:gd name="T4" fmla="*/ 1766 w 3169"/>
                <a:gd name="T5" fmla="*/ 43 h 116"/>
                <a:gd name="T6" fmla="*/ 2560 w 3169"/>
                <a:gd name="T7" fmla="*/ 58 h 116"/>
                <a:gd name="T8" fmla="*/ 3169 w 3169"/>
                <a:gd name="T9" fmla="*/ 15 h 116"/>
                <a:gd name="T10" fmla="*/ 3169 w 3169"/>
                <a:gd name="T11" fmla="*/ 94 h 116"/>
                <a:gd name="T12" fmla="*/ 2260 w 3169"/>
                <a:gd name="T13" fmla="*/ 115 h 116"/>
                <a:gd name="T14" fmla="*/ 775 w 3169"/>
                <a:gd name="T15" fmla="*/ 57 h 116"/>
                <a:gd name="T16" fmla="*/ 0 w 3169"/>
                <a:gd name="T17" fmla="*/ 76 h 116"/>
                <a:gd name="T18" fmla="*/ 0 w 3169"/>
                <a:gd name="T19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16">
                  <a:moveTo>
                    <a:pt x="0" y="25"/>
                  </a:moveTo>
                  <a:cubicBezTo>
                    <a:pt x="0" y="25"/>
                    <a:pt x="691" y="0"/>
                    <a:pt x="1024" y="38"/>
                  </a:cubicBezTo>
                  <a:cubicBezTo>
                    <a:pt x="1303" y="70"/>
                    <a:pt x="1628" y="39"/>
                    <a:pt x="1766" y="43"/>
                  </a:cubicBezTo>
                  <a:cubicBezTo>
                    <a:pt x="1934" y="48"/>
                    <a:pt x="2270" y="76"/>
                    <a:pt x="2560" y="58"/>
                  </a:cubicBezTo>
                  <a:cubicBezTo>
                    <a:pt x="2850" y="40"/>
                    <a:pt x="3169" y="15"/>
                    <a:pt x="3169" y="15"/>
                  </a:cubicBezTo>
                  <a:cubicBezTo>
                    <a:pt x="3169" y="94"/>
                    <a:pt x="3169" y="94"/>
                    <a:pt x="3169" y="94"/>
                  </a:cubicBezTo>
                  <a:cubicBezTo>
                    <a:pt x="3169" y="94"/>
                    <a:pt x="2627" y="116"/>
                    <a:pt x="2260" y="115"/>
                  </a:cubicBezTo>
                  <a:cubicBezTo>
                    <a:pt x="1263" y="112"/>
                    <a:pt x="1069" y="59"/>
                    <a:pt x="775" y="57"/>
                  </a:cubicBezTo>
                  <a:cubicBezTo>
                    <a:pt x="557" y="55"/>
                    <a:pt x="413" y="94"/>
                    <a:pt x="0" y="76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ACC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0" y="6478588"/>
              <a:ext cx="9144000" cy="434975"/>
            </a:xfrm>
            <a:custGeom>
              <a:avLst/>
              <a:gdLst>
                <a:gd name="T0" fmla="*/ 0 w 3169"/>
                <a:gd name="T1" fmla="*/ 0 h 147"/>
                <a:gd name="T2" fmla="*/ 495 w 3169"/>
                <a:gd name="T3" fmla="*/ 14 h 147"/>
                <a:gd name="T4" fmla="*/ 1553 w 3169"/>
                <a:gd name="T5" fmla="*/ 35 h 147"/>
                <a:gd name="T6" fmla="*/ 2610 w 3169"/>
                <a:gd name="T7" fmla="*/ 39 h 147"/>
                <a:gd name="T8" fmla="*/ 3169 w 3169"/>
                <a:gd name="T9" fmla="*/ 17 h 147"/>
                <a:gd name="T10" fmla="*/ 3169 w 3169"/>
                <a:gd name="T11" fmla="*/ 86 h 147"/>
                <a:gd name="T12" fmla="*/ 1880 w 3169"/>
                <a:gd name="T13" fmla="*/ 101 h 147"/>
                <a:gd name="T14" fmla="*/ 821 w 3169"/>
                <a:gd name="T15" fmla="*/ 101 h 147"/>
                <a:gd name="T16" fmla="*/ 0 w 3169"/>
                <a:gd name="T17" fmla="*/ 81 h 147"/>
                <a:gd name="T18" fmla="*/ 0 w 3169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47">
                  <a:moveTo>
                    <a:pt x="0" y="0"/>
                  </a:moveTo>
                  <a:cubicBezTo>
                    <a:pt x="0" y="0"/>
                    <a:pt x="202" y="15"/>
                    <a:pt x="495" y="14"/>
                  </a:cubicBezTo>
                  <a:cubicBezTo>
                    <a:pt x="778" y="12"/>
                    <a:pt x="1415" y="33"/>
                    <a:pt x="1553" y="35"/>
                  </a:cubicBezTo>
                  <a:cubicBezTo>
                    <a:pt x="1947" y="42"/>
                    <a:pt x="2320" y="57"/>
                    <a:pt x="2610" y="39"/>
                  </a:cubicBezTo>
                  <a:cubicBezTo>
                    <a:pt x="2900" y="21"/>
                    <a:pt x="3169" y="17"/>
                    <a:pt x="3169" y="17"/>
                  </a:cubicBezTo>
                  <a:cubicBezTo>
                    <a:pt x="3169" y="86"/>
                    <a:pt x="3169" y="86"/>
                    <a:pt x="3169" y="86"/>
                  </a:cubicBezTo>
                  <a:cubicBezTo>
                    <a:pt x="3169" y="86"/>
                    <a:pt x="2309" y="147"/>
                    <a:pt x="1880" y="101"/>
                  </a:cubicBezTo>
                  <a:cubicBezTo>
                    <a:pt x="1520" y="62"/>
                    <a:pt x="1100" y="71"/>
                    <a:pt x="821" y="101"/>
                  </a:cubicBezTo>
                  <a:cubicBezTo>
                    <a:pt x="606" y="124"/>
                    <a:pt x="419" y="62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0" y="6605588"/>
              <a:ext cx="9144000" cy="280987"/>
            </a:xfrm>
            <a:custGeom>
              <a:avLst/>
              <a:gdLst>
                <a:gd name="T0" fmla="*/ 0 w 3169"/>
                <a:gd name="T1" fmla="*/ 13 h 95"/>
                <a:gd name="T2" fmla="*/ 0 w 3169"/>
                <a:gd name="T3" fmla="*/ 95 h 95"/>
                <a:gd name="T4" fmla="*/ 3169 w 3169"/>
                <a:gd name="T5" fmla="*/ 95 h 95"/>
                <a:gd name="T6" fmla="*/ 3169 w 3169"/>
                <a:gd name="T7" fmla="*/ 19 h 95"/>
                <a:gd name="T8" fmla="*/ 2511 w 3169"/>
                <a:gd name="T9" fmla="*/ 38 h 95"/>
                <a:gd name="T10" fmla="*/ 1150 w 3169"/>
                <a:gd name="T11" fmla="*/ 43 h 95"/>
                <a:gd name="T12" fmla="*/ 567 w 3169"/>
                <a:gd name="T13" fmla="*/ 14 h 95"/>
                <a:gd name="T14" fmla="*/ 0 w 3169"/>
                <a:gd name="T15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9" h="95">
                  <a:moveTo>
                    <a:pt x="0" y="13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169" y="95"/>
                    <a:pt x="3169" y="95"/>
                    <a:pt x="3169" y="95"/>
                  </a:cubicBezTo>
                  <a:cubicBezTo>
                    <a:pt x="3169" y="19"/>
                    <a:pt x="3169" y="19"/>
                    <a:pt x="3169" y="19"/>
                  </a:cubicBezTo>
                  <a:cubicBezTo>
                    <a:pt x="3169" y="19"/>
                    <a:pt x="3078" y="6"/>
                    <a:pt x="2511" y="38"/>
                  </a:cubicBezTo>
                  <a:cubicBezTo>
                    <a:pt x="1830" y="76"/>
                    <a:pt x="1434" y="49"/>
                    <a:pt x="1150" y="43"/>
                  </a:cubicBezTo>
                  <a:cubicBezTo>
                    <a:pt x="821" y="36"/>
                    <a:pt x="694" y="21"/>
                    <a:pt x="567" y="14"/>
                  </a:cubicBezTo>
                  <a:cubicBezTo>
                    <a:pt x="443" y="8"/>
                    <a:pt x="246" y="0"/>
                    <a:pt x="0" y="13"/>
                  </a:cubicBezTo>
                  <a:close/>
                </a:path>
              </a:pathLst>
            </a:custGeom>
            <a:solidFill>
              <a:srgbClr val="034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prstClr val="black"/>
                </a:solidFill>
              </a:endParaRPr>
            </a:p>
          </p:txBody>
        </p:sp>
      </p:grpSp>
      <p:sp>
        <p:nvSpPr>
          <p:cNvPr id="15" name="14 Título"/>
          <p:cNvSpPr>
            <a:spLocks noGrp="1"/>
          </p:cNvSpPr>
          <p:nvPr>
            <p:ph type="title"/>
          </p:nvPr>
        </p:nvSpPr>
        <p:spPr>
          <a:xfrm>
            <a:off x="179512" y="161999"/>
            <a:ext cx="4392488" cy="234945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defRPr lang="es-MX" sz="2000" b="1" kern="1200" dirty="0">
                <a:solidFill>
                  <a:srgbClr val="034EA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801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F4AA-FA24-4FC8-BC3D-45C12ADAE04F}" type="datetimeFigureOut">
              <a:rPr lang="es-MX" smtClean="0"/>
              <a:pPr/>
              <a:t>27/01/2017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62BA-E674-46D2-A463-A42751F9C6D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76" r:id="rId4"/>
    <p:sldLayoutId id="2147483677" r:id="rId5"/>
    <p:sldLayoutId id="2147483678" r:id="rId6"/>
    <p:sldLayoutId id="2147483661" r:id="rId7"/>
    <p:sldLayoutId id="2147483666" r:id="rId8"/>
    <p:sldLayoutId id="2147483675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0" y="4735117"/>
            <a:ext cx="9144000" cy="450056"/>
            <a:chOff x="0" y="6313488"/>
            <a:chExt cx="9144000" cy="60007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0" y="6313488"/>
              <a:ext cx="9144000" cy="342900"/>
            </a:xfrm>
            <a:custGeom>
              <a:avLst/>
              <a:gdLst>
                <a:gd name="T0" fmla="*/ 0 w 3169"/>
                <a:gd name="T1" fmla="*/ 25 h 116"/>
                <a:gd name="T2" fmla="*/ 1024 w 3169"/>
                <a:gd name="T3" fmla="*/ 38 h 116"/>
                <a:gd name="T4" fmla="*/ 1766 w 3169"/>
                <a:gd name="T5" fmla="*/ 43 h 116"/>
                <a:gd name="T6" fmla="*/ 2560 w 3169"/>
                <a:gd name="T7" fmla="*/ 58 h 116"/>
                <a:gd name="T8" fmla="*/ 3169 w 3169"/>
                <a:gd name="T9" fmla="*/ 15 h 116"/>
                <a:gd name="T10" fmla="*/ 3169 w 3169"/>
                <a:gd name="T11" fmla="*/ 94 h 116"/>
                <a:gd name="T12" fmla="*/ 2260 w 3169"/>
                <a:gd name="T13" fmla="*/ 115 h 116"/>
                <a:gd name="T14" fmla="*/ 775 w 3169"/>
                <a:gd name="T15" fmla="*/ 57 h 116"/>
                <a:gd name="T16" fmla="*/ 0 w 3169"/>
                <a:gd name="T17" fmla="*/ 76 h 116"/>
                <a:gd name="T18" fmla="*/ 0 w 3169"/>
                <a:gd name="T19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16">
                  <a:moveTo>
                    <a:pt x="0" y="25"/>
                  </a:moveTo>
                  <a:cubicBezTo>
                    <a:pt x="0" y="25"/>
                    <a:pt x="691" y="0"/>
                    <a:pt x="1024" y="38"/>
                  </a:cubicBezTo>
                  <a:cubicBezTo>
                    <a:pt x="1303" y="70"/>
                    <a:pt x="1628" y="39"/>
                    <a:pt x="1766" y="43"/>
                  </a:cubicBezTo>
                  <a:cubicBezTo>
                    <a:pt x="1934" y="48"/>
                    <a:pt x="2270" y="76"/>
                    <a:pt x="2560" y="58"/>
                  </a:cubicBezTo>
                  <a:cubicBezTo>
                    <a:pt x="2850" y="40"/>
                    <a:pt x="3169" y="15"/>
                    <a:pt x="3169" y="15"/>
                  </a:cubicBezTo>
                  <a:cubicBezTo>
                    <a:pt x="3169" y="94"/>
                    <a:pt x="3169" y="94"/>
                    <a:pt x="3169" y="94"/>
                  </a:cubicBezTo>
                  <a:cubicBezTo>
                    <a:pt x="3169" y="94"/>
                    <a:pt x="2627" y="116"/>
                    <a:pt x="2260" y="115"/>
                  </a:cubicBezTo>
                  <a:cubicBezTo>
                    <a:pt x="1263" y="112"/>
                    <a:pt x="1069" y="59"/>
                    <a:pt x="775" y="57"/>
                  </a:cubicBezTo>
                  <a:cubicBezTo>
                    <a:pt x="557" y="55"/>
                    <a:pt x="413" y="94"/>
                    <a:pt x="0" y="76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ACC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0" y="6478588"/>
              <a:ext cx="9144000" cy="434975"/>
            </a:xfrm>
            <a:custGeom>
              <a:avLst/>
              <a:gdLst>
                <a:gd name="T0" fmla="*/ 0 w 3169"/>
                <a:gd name="T1" fmla="*/ 0 h 147"/>
                <a:gd name="T2" fmla="*/ 495 w 3169"/>
                <a:gd name="T3" fmla="*/ 14 h 147"/>
                <a:gd name="T4" fmla="*/ 1553 w 3169"/>
                <a:gd name="T5" fmla="*/ 35 h 147"/>
                <a:gd name="T6" fmla="*/ 2610 w 3169"/>
                <a:gd name="T7" fmla="*/ 39 h 147"/>
                <a:gd name="T8" fmla="*/ 3169 w 3169"/>
                <a:gd name="T9" fmla="*/ 17 h 147"/>
                <a:gd name="T10" fmla="*/ 3169 w 3169"/>
                <a:gd name="T11" fmla="*/ 86 h 147"/>
                <a:gd name="T12" fmla="*/ 1880 w 3169"/>
                <a:gd name="T13" fmla="*/ 101 h 147"/>
                <a:gd name="T14" fmla="*/ 821 w 3169"/>
                <a:gd name="T15" fmla="*/ 101 h 147"/>
                <a:gd name="T16" fmla="*/ 0 w 3169"/>
                <a:gd name="T17" fmla="*/ 81 h 147"/>
                <a:gd name="T18" fmla="*/ 0 w 3169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47">
                  <a:moveTo>
                    <a:pt x="0" y="0"/>
                  </a:moveTo>
                  <a:cubicBezTo>
                    <a:pt x="0" y="0"/>
                    <a:pt x="202" y="15"/>
                    <a:pt x="495" y="14"/>
                  </a:cubicBezTo>
                  <a:cubicBezTo>
                    <a:pt x="778" y="12"/>
                    <a:pt x="1415" y="33"/>
                    <a:pt x="1553" y="35"/>
                  </a:cubicBezTo>
                  <a:cubicBezTo>
                    <a:pt x="1947" y="42"/>
                    <a:pt x="2320" y="57"/>
                    <a:pt x="2610" y="39"/>
                  </a:cubicBezTo>
                  <a:cubicBezTo>
                    <a:pt x="2900" y="21"/>
                    <a:pt x="3169" y="17"/>
                    <a:pt x="3169" y="17"/>
                  </a:cubicBezTo>
                  <a:cubicBezTo>
                    <a:pt x="3169" y="86"/>
                    <a:pt x="3169" y="86"/>
                    <a:pt x="3169" y="86"/>
                  </a:cubicBezTo>
                  <a:cubicBezTo>
                    <a:pt x="3169" y="86"/>
                    <a:pt x="2309" y="147"/>
                    <a:pt x="1880" y="101"/>
                  </a:cubicBezTo>
                  <a:cubicBezTo>
                    <a:pt x="1520" y="62"/>
                    <a:pt x="1100" y="71"/>
                    <a:pt x="821" y="101"/>
                  </a:cubicBezTo>
                  <a:cubicBezTo>
                    <a:pt x="606" y="124"/>
                    <a:pt x="419" y="62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0" y="6605588"/>
              <a:ext cx="9144000" cy="280987"/>
            </a:xfrm>
            <a:custGeom>
              <a:avLst/>
              <a:gdLst>
                <a:gd name="T0" fmla="*/ 0 w 3169"/>
                <a:gd name="T1" fmla="*/ 13 h 95"/>
                <a:gd name="T2" fmla="*/ 0 w 3169"/>
                <a:gd name="T3" fmla="*/ 95 h 95"/>
                <a:gd name="T4" fmla="*/ 3169 w 3169"/>
                <a:gd name="T5" fmla="*/ 95 h 95"/>
                <a:gd name="T6" fmla="*/ 3169 w 3169"/>
                <a:gd name="T7" fmla="*/ 19 h 95"/>
                <a:gd name="T8" fmla="*/ 2511 w 3169"/>
                <a:gd name="T9" fmla="*/ 38 h 95"/>
                <a:gd name="T10" fmla="*/ 1150 w 3169"/>
                <a:gd name="T11" fmla="*/ 43 h 95"/>
                <a:gd name="T12" fmla="*/ 567 w 3169"/>
                <a:gd name="T13" fmla="*/ 14 h 95"/>
                <a:gd name="T14" fmla="*/ 0 w 3169"/>
                <a:gd name="T15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9" h="95">
                  <a:moveTo>
                    <a:pt x="0" y="13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169" y="95"/>
                    <a:pt x="3169" y="95"/>
                    <a:pt x="3169" y="95"/>
                  </a:cubicBezTo>
                  <a:cubicBezTo>
                    <a:pt x="3169" y="19"/>
                    <a:pt x="3169" y="19"/>
                    <a:pt x="3169" y="19"/>
                  </a:cubicBezTo>
                  <a:cubicBezTo>
                    <a:pt x="3169" y="19"/>
                    <a:pt x="3078" y="6"/>
                    <a:pt x="2511" y="38"/>
                  </a:cubicBezTo>
                  <a:cubicBezTo>
                    <a:pt x="1830" y="76"/>
                    <a:pt x="1434" y="49"/>
                    <a:pt x="1150" y="43"/>
                  </a:cubicBezTo>
                  <a:cubicBezTo>
                    <a:pt x="821" y="36"/>
                    <a:pt x="694" y="21"/>
                    <a:pt x="567" y="14"/>
                  </a:cubicBezTo>
                  <a:cubicBezTo>
                    <a:pt x="443" y="8"/>
                    <a:pt x="246" y="0"/>
                    <a:pt x="0" y="13"/>
                  </a:cubicBezTo>
                  <a:close/>
                </a:path>
              </a:pathLst>
            </a:custGeom>
            <a:solidFill>
              <a:srgbClr val="034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21" y="1131590"/>
            <a:ext cx="6415253" cy="26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0" y="4735117"/>
            <a:ext cx="9144000" cy="450056"/>
            <a:chOff x="0" y="6313488"/>
            <a:chExt cx="9144000" cy="60007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0" y="6313488"/>
              <a:ext cx="9144000" cy="342900"/>
            </a:xfrm>
            <a:custGeom>
              <a:avLst/>
              <a:gdLst>
                <a:gd name="T0" fmla="*/ 0 w 3169"/>
                <a:gd name="T1" fmla="*/ 25 h 116"/>
                <a:gd name="T2" fmla="*/ 1024 w 3169"/>
                <a:gd name="T3" fmla="*/ 38 h 116"/>
                <a:gd name="T4" fmla="*/ 1766 w 3169"/>
                <a:gd name="T5" fmla="*/ 43 h 116"/>
                <a:gd name="T6" fmla="*/ 2560 w 3169"/>
                <a:gd name="T7" fmla="*/ 58 h 116"/>
                <a:gd name="T8" fmla="*/ 3169 w 3169"/>
                <a:gd name="T9" fmla="*/ 15 h 116"/>
                <a:gd name="T10" fmla="*/ 3169 w 3169"/>
                <a:gd name="T11" fmla="*/ 94 h 116"/>
                <a:gd name="T12" fmla="*/ 2260 w 3169"/>
                <a:gd name="T13" fmla="*/ 115 h 116"/>
                <a:gd name="T14" fmla="*/ 775 w 3169"/>
                <a:gd name="T15" fmla="*/ 57 h 116"/>
                <a:gd name="T16" fmla="*/ 0 w 3169"/>
                <a:gd name="T17" fmla="*/ 76 h 116"/>
                <a:gd name="T18" fmla="*/ 0 w 3169"/>
                <a:gd name="T19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16">
                  <a:moveTo>
                    <a:pt x="0" y="25"/>
                  </a:moveTo>
                  <a:cubicBezTo>
                    <a:pt x="0" y="25"/>
                    <a:pt x="691" y="0"/>
                    <a:pt x="1024" y="38"/>
                  </a:cubicBezTo>
                  <a:cubicBezTo>
                    <a:pt x="1303" y="70"/>
                    <a:pt x="1628" y="39"/>
                    <a:pt x="1766" y="43"/>
                  </a:cubicBezTo>
                  <a:cubicBezTo>
                    <a:pt x="1934" y="48"/>
                    <a:pt x="2270" y="76"/>
                    <a:pt x="2560" y="58"/>
                  </a:cubicBezTo>
                  <a:cubicBezTo>
                    <a:pt x="2850" y="40"/>
                    <a:pt x="3169" y="15"/>
                    <a:pt x="3169" y="15"/>
                  </a:cubicBezTo>
                  <a:cubicBezTo>
                    <a:pt x="3169" y="94"/>
                    <a:pt x="3169" y="94"/>
                    <a:pt x="3169" y="94"/>
                  </a:cubicBezTo>
                  <a:cubicBezTo>
                    <a:pt x="3169" y="94"/>
                    <a:pt x="2627" y="116"/>
                    <a:pt x="2260" y="115"/>
                  </a:cubicBezTo>
                  <a:cubicBezTo>
                    <a:pt x="1263" y="112"/>
                    <a:pt x="1069" y="59"/>
                    <a:pt x="775" y="57"/>
                  </a:cubicBezTo>
                  <a:cubicBezTo>
                    <a:pt x="557" y="55"/>
                    <a:pt x="413" y="94"/>
                    <a:pt x="0" y="76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ACC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0" y="6478588"/>
              <a:ext cx="9144000" cy="434975"/>
            </a:xfrm>
            <a:custGeom>
              <a:avLst/>
              <a:gdLst>
                <a:gd name="T0" fmla="*/ 0 w 3169"/>
                <a:gd name="T1" fmla="*/ 0 h 147"/>
                <a:gd name="T2" fmla="*/ 495 w 3169"/>
                <a:gd name="T3" fmla="*/ 14 h 147"/>
                <a:gd name="T4" fmla="*/ 1553 w 3169"/>
                <a:gd name="T5" fmla="*/ 35 h 147"/>
                <a:gd name="T6" fmla="*/ 2610 w 3169"/>
                <a:gd name="T7" fmla="*/ 39 h 147"/>
                <a:gd name="T8" fmla="*/ 3169 w 3169"/>
                <a:gd name="T9" fmla="*/ 17 h 147"/>
                <a:gd name="T10" fmla="*/ 3169 w 3169"/>
                <a:gd name="T11" fmla="*/ 86 h 147"/>
                <a:gd name="T12" fmla="*/ 1880 w 3169"/>
                <a:gd name="T13" fmla="*/ 101 h 147"/>
                <a:gd name="T14" fmla="*/ 821 w 3169"/>
                <a:gd name="T15" fmla="*/ 101 h 147"/>
                <a:gd name="T16" fmla="*/ 0 w 3169"/>
                <a:gd name="T17" fmla="*/ 81 h 147"/>
                <a:gd name="T18" fmla="*/ 0 w 3169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47">
                  <a:moveTo>
                    <a:pt x="0" y="0"/>
                  </a:moveTo>
                  <a:cubicBezTo>
                    <a:pt x="0" y="0"/>
                    <a:pt x="202" y="15"/>
                    <a:pt x="495" y="14"/>
                  </a:cubicBezTo>
                  <a:cubicBezTo>
                    <a:pt x="778" y="12"/>
                    <a:pt x="1415" y="33"/>
                    <a:pt x="1553" y="35"/>
                  </a:cubicBezTo>
                  <a:cubicBezTo>
                    <a:pt x="1947" y="42"/>
                    <a:pt x="2320" y="57"/>
                    <a:pt x="2610" y="39"/>
                  </a:cubicBezTo>
                  <a:cubicBezTo>
                    <a:pt x="2900" y="21"/>
                    <a:pt x="3169" y="17"/>
                    <a:pt x="3169" y="17"/>
                  </a:cubicBezTo>
                  <a:cubicBezTo>
                    <a:pt x="3169" y="86"/>
                    <a:pt x="3169" y="86"/>
                    <a:pt x="3169" y="86"/>
                  </a:cubicBezTo>
                  <a:cubicBezTo>
                    <a:pt x="3169" y="86"/>
                    <a:pt x="2309" y="147"/>
                    <a:pt x="1880" y="101"/>
                  </a:cubicBezTo>
                  <a:cubicBezTo>
                    <a:pt x="1520" y="62"/>
                    <a:pt x="1100" y="71"/>
                    <a:pt x="821" y="101"/>
                  </a:cubicBezTo>
                  <a:cubicBezTo>
                    <a:pt x="606" y="124"/>
                    <a:pt x="419" y="62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0" y="6605588"/>
              <a:ext cx="9144000" cy="280987"/>
            </a:xfrm>
            <a:custGeom>
              <a:avLst/>
              <a:gdLst>
                <a:gd name="T0" fmla="*/ 0 w 3169"/>
                <a:gd name="T1" fmla="*/ 13 h 95"/>
                <a:gd name="T2" fmla="*/ 0 w 3169"/>
                <a:gd name="T3" fmla="*/ 95 h 95"/>
                <a:gd name="T4" fmla="*/ 3169 w 3169"/>
                <a:gd name="T5" fmla="*/ 95 h 95"/>
                <a:gd name="T6" fmla="*/ 3169 w 3169"/>
                <a:gd name="T7" fmla="*/ 19 h 95"/>
                <a:gd name="T8" fmla="*/ 2511 w 3169"/>
                <a:gd name="T9" fmla="*/ 38 h 95"/>
                <a:gd name="T10" fmla="*/ 1150 w 3169"/>
                <a:gd name="T11" fmla="*/ 43 h 95"/>
                <a:gd name="T12" fmla="*/ 567 w 3169"/>
                <a:gd name="T13" fmla="*/ 14 h 95"/>
                <a:gd name="T14" fmla="*/ 0 w 3169"/>
                <a:gd name="T15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9" h="95">
                  <a:moveTo>
                    <a:pt x="0" y="13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169" y="95"/>
                    <a:pt x="3169" y="95"/>
                    <a:pt x="3169" y="95"/>
                  </a:cubicBezTo>
                  <a:cubicBezTo>
                    <a:pt x="3169" y="19"/>
                    <a:pt x="3169" y="19"/>
                    <a:pt x="3169" y="19"/>
                  </a:cubicBezTo>
                  <a:cubicBezTo>
                    <a:pt x="3169" y="19"/>
                    <a:pt x="3078" y="6"/>
                    <a:pt x="2511" y="38"/>
                  </a:cubicBezTo>
                  <a:cubicBezTo>
                    <a:pt x="1830" y="76"/>
                    <a:pt x="1434" y="49"/>
                    <a:pt x="1150" y="43"/>
                  </a:cubicBezTo>
                  <a:cubicBezTo>
                    <a:pt x="821" y="36"/>
                    <a:pt x="694" y="21"/>
                    <a:pt x="567" y="14"/>
                  </a:cubicBezTo>
                  <a:cubicBezTo>
                    <a:pt x="443" y="8"/>
                    <a:pt x="246" y="0"/>
                    <a:pt x="0" y="13"/>
                  </a:cubicBezTo>
                  <a:close/>
                </a:path>
              </a:pathLst>
            </a:custGeom>
            <a:solidFill>
              <a:srgbClr val="034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707654"/>
            <a:ext cx="4458110" cy="1826361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59" y="1764214"/>
            <a:ext cx="1701664" cy="17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 b="3830"/>
          <a:stretch/>
        </p:blipFill>
        <p:spPr>
          <a:xfrm>
            <a:off x="-16000" y="1314450"/>
            <a:ext cx="9159999" cy="3838725"/>
          </a:xfrm>
          <a:prstGeom prst="rect">
            <a:avLst/>
          </a:prstGeom>
        </p:spPr>
      </p:pic>
      <p:grpSp>
        <p:nvGrpSpPr>
          <p:cNvPr id="2" name="3 Grupo"/>
          <p:cNvGrpSpPr/>
          <p:nvPr/>
        </p:nvGrpSpPr>
        <p:grpSpPr>
          <a:xfrm>
            <a:off x="0" y="4735117"/>
            <a:ext cx="9144000" cy="450056"/>
            <a:chOff x="0" y="6313488"/>
            <a:chExt cx="9144000" cy="60007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0" y="6313488"/>
              <a:ext cx="9144000" cy="342900"/>
            </a:xfrm>
            <a:custGeom>
              <a:avLst/>
              <a:gdLst>
                <a:gd name="T0" fmla="*/ 0 w 3169"/>
                <a:gd name="T1" fmla="*/ 25 h 116"/>
                <a:gd name="T2" fmla="*/ 1024 w 3169"/>
                <a:gd name="T3" fmla="*/ 38 h 116"/>
                <a:gd name="T4" fmla="*/ 1766 w 3169"/>
                <a:gd name="T5" fmla="*/ 43 h 116"/>
                <a:gd name="T6" fmla="*/ 2560 w 3169"/>
                <a:gd name="T7" fmla="*/ 58 h 116"/>
                <a:gd name="T8" fmla="*/ 3169 w 3169"/>
                <a:gd name="T9" fmla="*/ 15 h 116"/>
                <a:gd name="T10" fmla="*/ 3169 w 3169"/>
                <a:gd name="T11" fmla="*/ 94 h 116"/>
                <a:gd name="T12" fmla="*/ 2260 w 3169"/>
                <a:gd name="T13" fmla="*/ 115 h 116"/>
                <a:gd name="T14" fmla="*/ 775 w 3169"/>
                <a:gd name="T15" fmla="*/ 57 h 116"/>
                <a:gd name="T16" fmla="*/ 0 w 3169"/>
                <a:gd name="T17" fmla="*/ 76 h 116"/>
                <a:gd name="T18" fmla="*/ 0 w 3169"/>
                <a:gd name="T19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16">
                  <a:moveTo>
                    <a:pt x="0" y="25"/>
                  </a:moveTo>
                  <a:cubicBezTo>
                    <a:pt x="0" y="25"/>
                    <a:pt x="691" y="0"/>
                    <a:pt x="1024" y="38"/>
                  </a:cubicBezTo>
                  <a:cubicBezTo>
                    <a:pt x="1303" y="70"/>
                    <a:pt x="1628" y="39"/>
                    <a:pt x="1766" y="43"/>
                  </a:cubicBezTo>
                  <a:cubicBezTo>
                    <a:pt x="1934" y="48"/>
                    <a:pt x="2270" y="76"/>
                    <a:pt x="2560" y="58"/>
                  </a:cubicBezTo>
                  <a:cubicBezTo>
                    <a:pt x="2850" y="40"/>
                    <a:pt x="3169" y="15"/>
                    <a:pt x="3169" y="15"/>
                  </a:cubicBezTo>
                  <a:cubicBezTo>
                    <a:pt x="3169" y="94"/>
                    <a:pt x="3169" y="94"/>
                    <a:pt x="3169" y="94"/>
                  </a:cubicBezTo>
                  <a:cubicBezTo>
                    <a:pt x="3169" y="94"/>
                    <a:pt x="2627" y="116"/>
                    <a:pt x="2260" y="115"/>
                  </a:cubicBezTo>
                  <a:cubicBezTo>
                    <a:pt x="1263" y="112"/>
                    <a:pt x="1069" y="59"/>
                    <a:pt x="775" y="57"/>
                  </a:cubicBezTo>
                  <a:cubicBezTo>
                    <a:pt x="557" y="55"/>
                    <a:pt x="413" y="94"/>
                    <a:pt x="0" y="76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ACC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0" y="6478588"/>
              <a:ext cx="9144000" cy="434975"/>
            </a:xfrm>
            <a:custGeom>
              <a:avLst/>
              <a:gdLst>
                <a:gd name="T0" fmla="*/ 0 w 3169"/>
                <a:gd name="T1" fmla="*/ 0 h 147"/>
                <a:gd name="T2" fmla="*/ 495 w 3169"/>
                <a:gd name="T3" fmla="*/ 14 h 147"/>
                <a:gd name="T4" fmla="*/ 1553 w 3169"/>
                <a:gd name="T5" fmla="*/ 35 h 147"/>
                <a:gd name="T6" fmla="*/ 2610 w 3169"/>
                <a:gd name="T7" fmla="*/ 39 h 147"/>
                <a:gd name="T8" fmla="*/ 3169 w 3169"/>
                <a:gd name="T9" fmla="*/ 17 h 147"/>
                <a:gd name="T10" fmla="*/ 3169 w 3169"/>
                <a:gd name="T11" fmla="*/ 86 h 147"/>
                <a:gd name="T12" fmla="*/ 1880 w 3169"/>
                <a:gd name="T13" fmla="*/ 101 h 147"/>
                <a:gd name="T14" fmla="*/ 821 w 3169"/>
                <a:gd name="T15" fmla="*/ 101 h 147"/>
                <a:gd name="T16" fmla="*/ 0 w 3169"/>
                <a:gd name="T17" fmla="*/ 81 h 147"/>
                <a:gd name="T18" fmla="*/ 0 w 3169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9" h="147">
                  <a:moveTo>
                    <a:pt x="0" y="0"/>
                  </a:moveTo>
                  <a:cubicBezTo>
                    <a:pt x="0" y="0"/>
                    <a:pt x="202" y="15"/>
                    <a:pt x="495" y="14"/>
                  </a:cubicBezTo>
                  <a:cubicBezTo>
                    <a:pt x="778" y="12"/>
                    <a:pt x="1415" y="33"/>
                    <a:pt x="1553" y="35"/>
                  </a:cubicBezTo>
                  <a:cubicBezTo>
                    <a:pt x="1947" y="42"/>
                    <a:pt x="2320" y="57"/>
                    <a:pt x="2610" y="39"/>
                  </a:cubicBezTo>
                  <a:cubicBezTo>
                    <a:pt x="2900" y="21"/>
                    <a:pt x="3169" y="17"/>
                    <a:pt x="3169" y="17"/>
                  </a:cubicBezTo>
                  <a:cubicBezTo>
                    <a:pt x="3169" y="86"/>
                    <a:pt x="3169" y="86"/>
                    <a:pt x="3169" y="86"/>
                  </a:cubicBezTo>
                  <a:cubicBezTo>
                    <a:pt x="3169" y="86"/>
                    <a:pt x="2309" y="147"/>
                    <a:pt x="1880" y="101"/>
                  </a:cubicBezTo>
                  <a:cubicBezTo>
                    <a:pt x="1520" y="62"/>
                    <a:pt x="1100" y="71"/>
                    <a:pt x="821" y="101"/>
                  </a:cubicBezTo>
                  <a:cubicBezTo>
                    <a:pt x="606" y="124"/>
                    <a:pt x="419" y="62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0" y="6605588"/>
              <a:ext cx="9144000" cy="280987"/>
            </a:xfrm>
            <a:custGeom>
              <a:avLst/>
              <a:gdLst>
                <a:gd name="T0" fmla="*/ 0 w 3169"/>
                <a:gd name="T1" fmla="*/ 13 h 95"/>
                <a:gd name="T2" fmla="*/ 0 w 3169"/>
                <a:gd name="T3" fmla="*/ 95 h 95"/>
                <a:gd name="T4" fmla="*/ 3169 w 3169"/>
                <a:gd name="T5" fmla="*/ 95 h 95"/>
                <a:gd name="T6" fmla="*/ 3169 w 3169"/>
                <a:gd name="T7" fmla="*/ 19 h 95"/>
                <a:gd name="T8" fmla="*/ 2511 w 3169"/>
                <a:gd name="T9" fmla="*/ 38 h 95"/>
                <a:gd name="T10" fmla="*/ 1150 w 3169"/>
                <a:gd name="T11" fmla="*/ 43 h 95"/>
                <a:gd name="T12" fmla="*/ 567 w 3169"/>
                <a:gd name="T13" fmla="*/ 14 h 95"/>
                <a:gd name="T14" fmla="*/ 0 w 3169"/>
                <a:gd name="T15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9" h="95">
                  <a:moveTo>
                    <a:pt x="0" y="13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169" y="95"/>
                    <a:pt x="3169" y="95"/>
                    <a:pt x="3169" y="95"/>
                  </a:cubicBezTo>
                  <a:cubicBezTo>
                    <a:pt x="3169" y="19"/>
                    <a:pt x="3169" y="19"/>
                    <a:pt x="3169" y="19"/>
                  </a:cubicBezTo>
                  <a:cubicBezTo>
                    <a:pt x="3169" y="19"/>
                    <a:pt x="3078" y="6"/>
                    <a:pt x="2511" y="38"/>
                  </a:cubicBezTo>
                  <a:cubicBezTo>
                    <a:pt x="1830" y="76"/>
                    <a:pt x="1434" y="49"/>
                    <a:pt x="1150" y="43"/>
                  </a:cubicBezTo>
                  <a:cubicBezTo>
                    <a:pt x="821" y="36"/>
                    <a:pt x="694" y="21"/>
                    <a:pt x="567" y="14"/>
                  </a:cubicBezTo>
                  <a:cubicBezTo>
                    <a:pt x="443" y="8"/>
                    <a:pt x="246" y="0"/>
                    <a:pt x="0" y="13"/>
                  </a:cubicBezTo>
                  <a:close/>
                </a:path>
              </a:pathLst>
            </a:custGeom>
            <a:solidFill>
              <a:srgbClr val="034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35" y="256394"/>
            <a:ext cx="2136337" cy="875196"/>
          </a:xfrm>
          <a:prstGeom prst="rect">
            <a:avLst/>
          </a:prstGeom>
        </p:spPr>
      </p:pic>
      <p:pic>
        <p:nvPicPr>
          <p:cNvPr id="12" name="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3497"/>
            <a:ext cx="815441" cy="8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AHP: Proceso Analítico Jerárquico</a:t>
            </a:r>
            <a:endParaRPr lang="es-MX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53175"/>
            <a:ext cx="5544616" cy="35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AHP: Método</a:t>
            </a:r>
            <a:endParaRPr lang="en-US" dirty="0"/>
          </a:p>
        </p:txBody>
      </p:sp>
      <p:graphicFrame>
        <p:nvGraphicFramePr>
          <p:cNvPr id="4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49363"/>
              </p:ext>
            </p:extLst>
          </p:nvPr>
        </p:nvGraphicFramePr>
        <p:xfrm>
          <a:off x="827764" y="1665572"/>
          <a:ext cx="3240000" cy="179999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087414"/>
                <a:gridCol w="1152586"/>
              </a:tblGrid>
              <a:tr h="281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Importancia</a:t>
                      </a:r>
                      <a:endParaRPr kumimoji="0" lang="es-MX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Valor Cardinal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Igual</a:t>
                      </a:r>
                      <a:endParaRPr kumimoji="0" 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Moderada</a:t>
                      </a:r>
                      <a:endParaRPr kumimoji="0" 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Fuerte</a:t>
                      </a:r>
                      <a:endParaRPr kumimoji="0" 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Muy Fuerte</a:t>
                      </a:r>
                      <a:endParaRPr kumimoji="0" 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Extremadamente fuerte</a:t>
                      </a:r>
                      <a:endParaRPr kumimoji="0" 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Group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168711"/>
              </p:ext>
            </p:extLst>
          </p:nvPr>
        </p:nvGraphicFramePr>
        <p:xfrm>
          <a:off x="5367730" y="947257"/>
          <a:ext cx="2592000" cy="1440001"/>
        </p:xfrm>
        <a:graphic>
          <a:graphicData uri="http://schemas.openxmlformats.org/drawingml/2006/table">
            <a:tbl>
              <a:tblPr/>
              <a:tblGrid>
                <a:gridCol w="672315"/>
                <a:gridCol w="612282"/>
                <a:gridCol w="708325"/>
                <a:gridCol w="599078"/>
              </a:tblGrid>
              <a:tr h="340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kumimoji="0" lang="es-MX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kumimoji="0" lang="es-MX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kumimoji="0" lang="es-MX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kumimoji="0" lang="es-MX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kumimoji="0" lang="es-MX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1/3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kumimoji="0" lang="es-MX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1/6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395536" y="884541"/>
            <a:ext cx="4104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MX" dirty="0">
                <a:latin typeface="+mj-lt"/>
              </a:rPr>
              <a:t>Transformación </a:t>
            </a:r>
            <a:r>
              <a:rPr lang="es-MX" dirty="0" smtClean="0">
                <a:latin typeface="+mj-lt"/>
              </a:rPr>
              <a:t>de </a:t>
            </a:r>
            <a:r>
              <a:rPr lang="es-MX" i="1" dirty="0" smtClean="0">
                <a:latin typeface="+mj-lt"/>
              </a:rPr>
              <a:t>Variables </a:t>
            </a:r>
            <a:r>
              <a:rPr lang="es-MX" i="1" dirty="0" err="1">
                <a:latin typeface="+mj-lt"/>
              </a:rPr>
              <a:t>Ling</a:t>
            </a:r>
            <a:r>
              <a:rPr lang="en-US" i="1" dirty="0" err="1">
                <a:latin typeface="+mj-lt"/>
                <a:cs typeface="Arial" charset="0"/>
              </a:rPr>
              <a:t>üisticas</a:t>
            </a:r>
            <a:endParaRPr lang="en-US" i="1" dirty="0">
              <a:latin typeface="+mj-lt"/>
              <a:cs typeface="Arial" charset="0"/>
            </a:endParaRPr>
          </a:p>
          <a:p>
            <a:pPr algn="ctr" eaLnBrk="1" hangingPunct="1"/>
            <a:r>
              <a:rPr lang="en-US" dirty="0">
                <a:latin typeface="+mj-lt"/>
                <a:cs typeface="Arial" charset="0"/>
              </a:rPr>
              <a:t>a </a:t>
            </a:r>
            <a:r>
              <a:rPr lang="en-US" i="1" dirty="0" err="1">
                <a:latin typeface="+mj-lt"/>
                <a:cs typeface="Arial" charset="0"/>
              </a:rPr>
              <a:t>Valores</a:t>
            </a:r>
            <a:r>
              <a:rPr lang="en-US" i="1" dirty="0">
                <a:latin typeface="+mj-lt"/>
                <a:cs typeface="Arial" charset="0"/>
              </a:rPr>
              <a:t> </a:t>
            </a:r>
            <a:r>
              <a:rPr lang="en-US" i="1" dirty="0" err="1">
                <a:latin typeface="+mj-lt"/>
                <a:cs typeface="Arial" charset="0"/>
              </a:rPr>
              <a:t>Cardinales</a:t>
            </a:r>
            <a:endParaRPr lang="en-US" i="1" dirty="0">
              <a:latin typeface="+mj-lt"/>
              <a:cs typeface="Arial" charset="0"/>
            </a:endParaRPr>
          </a:p>
        </p:txBody>
      </p:sp>
      <p:graphicFrame>
        <p:nvGraphicFramePr>
          <p:cNvPr id="7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237076"/>
              </p:ext>
            </p:extLst>
          </p:nvPr>
        </p:nvGraphicFramePr>
        <p:xfrm>
          <a:off x="5780291" y="3291830"/>
          <a:ext cx="1620001" cy="14399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26583"/>
                <a:gridCol w="793418"/>
              </a:tblGrid>
              <a:tr h="354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Peso</a:t>
                      </a:r>
                      <a:endParaRPr kumimoji="0" lang="es-MX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s-MX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MX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0.67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s-MX" sz="18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MX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0.33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s-MX" sz="18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MX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0.11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 Box 72"/>
          <p:cNvSpPr txBox="1">
            <a:spLocks noChangeArrowheads="1"/>
          </p:cNvSpPr>
          <p:nvPr/>
        </p:nvSpPr>
        <p:spPr bwMode="auto">
          <a:xfrm>
            <a:off x="4788024" y="515209"/>
            <a:ext cx="36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MX" dirty="0">
                <a:latin typeface="+mj-lt"/>
              </a:rPr>
              <a:t>Matriz de </a:t>
            </a:r>
            <a:r>
              <a:rPr lang="es-MX" dirty="0" smtClean="0">
                <a:latin typeface="+mj-lt"/>
              </a:rPr>
              <a:t>comparaciones pareadas</a:t>
            </a:r>
            <a:endParaRPr lang="es-MX" dirty="0">
              <a:latin typeface="+mj-lt"/>
            </a:endParaRPr>
          </a:p>
        </p:txBody>
      </p:sp>
      <p:sp>
        <p:nvSpPr>
          <p:cNvPr id="11" name="Text Box 73"/>
          <p:cNvSpPr txBox="1">
            <a:spLocks noChangeArrowheads="1"/>
          </p:cNvSpPr>
          <p:nvPr/>
        </p:nvSpPr>
        <p:spPr bwMode="auto">
          <a:xfrm>
            <a:off x="4211960" y="4083918"/>
            <a:ext cx="1406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dirty="0" smtClean="0">
                <a:latin typeface="+mj-lt"/>
              </a:rPr>
              <a:t>Pesos finales</a:t>
            </a:r>
            <a:endParaRPr lang="es-MX" dirty="0">
              <a:latin typeface="+mj-lt"/>
            </a:endParaRPr>
          </a:p>
        </p:txBody>
      </p:sp>
      <p:sp>
        <p:nvSpPr>
          <p:cNvPr id="28" name="Freeform 18"/>
          <p:cNvSpPr>
            <a:spLocks/>
          </p:cNvSpPr>
          <p:nvPr/>
        </p:nvSpPr>
        <p:spPr bwMode="auto">
          <a:xfrm>
            <a:off x="6456461" y="2487540"/>
            <a:ext cx="263525" cy="692150"/>
          </a:xfrm>
          <a:custGeom>
            <a:avLst/>
            <a:gdLst>
              <a:gd name="T0" fmla="*/ 113 w 166"/>
              <a:gd name="T1" fmla="*/ 292 h 436"/>
              <a:gd name="T2" fmla="*/ 113 w 166"/>
              <a:gd name="T3" fmla="*/ 0 h 436"/>
              <a:gd name="T4" fmla="*/ 53 w 166"/>
              <a:gd name="T5" fmla="*/ 0 h 436"/>
              <a:gd name="T6" fmla="*/ 53 w 166"/>
              <a:gd name="T7" fmla="*/ 292 h 436"/>
              <a:gd name="T8" fmla="*/ 0 w 166"/>
              <a:gd name="T9" fmla="*/ 292 h 436"/>
              <a:gd name="T10" fmla="*/ 83 w 166"/>
              <a:gd name="T11" fmla="*/ 436 h 436"/>
              <a:gd name="T12" fmla="*/ 166 w 166"/>
              <a:gd name="T13" fmla="*/ 292 h 436"/>
              <a:gd name="T14" fmla="*/ 113 w 166"/>
              <a:gd name="T15" fmla="*/ 292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436">
                <a:moveTo>
                  <a:pt x="113" y="292"/>
                </a:moveTo>
                <a:lnTo>
                  <a:pt x="113" y="0"/>
                </a:lnTo>
                <a:lnTo>
                  <a:pt x="53" y="0"/>
                </a:lnTo>
                <a:lnTo>
                  <a:pt x="53" y="292"/>
                </a:lnTo>
                <a:lnTo>
                  <a:pt x="0" y="292"/>
                </a:lnTo>
                <a:lnTo>
                  <a:pt x="83" y="436"/>
                </a:lnTo>
                <a:lnTo>
                  <a:pt x="166" y="292"/>
                </a:lnTo>
                <a:lnTo>
                  <a:pt x="113" y="29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8"/>
          <p:cNvSpPr>
            <a:spLocks/>
          </p:cNvSpPr>
          <p:nvPr/>
        </p:nvSpPr>
        <p:spPr bwMode="auto">
          <a:xfrm rot="16200000">
            <a:off x="4640331" y="1436417"/>
            <a:ext cx="263525" cy="868661"/>
          </a:xfrm>
          <a:custGeom>
            <a:avLst/>
            <a:gdLst>
              <a:gd name="T0" fmla="*/ 113 w 166"/>
              <a:gd name="T1" fmla="*/ 292 h 436"/>
              <a:gd name="T2" fmla="*/ 113 w 166"/>
              <a:gd name="T3" fmla="*/ 0 h 436"/>
              <a:gd name="T4" fmla="*/ 53 w 166"/>
              <a:gd name="T5" fmla="*/ 0 h 436"/>
              <a:gd name="T6" fmla="*/ 53 w 166"/>
              <a:gd name="T7" fmla="*/ 292 h 436"/>
              <a:gd name="T8" fmla="*/ 0 w 166"/>
              <a:gd name="T9" fmla="*/ 292 h 436"/>
              <a:gd name="T10" fmla="*/ 83 w 166"/>
              <a:gd name="T11" fmla="*/ 436 h 436"/>
              <a:gd name="T12" fmla="*/ 166 w 166"/>
              <a:gd name="T13" fmla="*/ 292 h 436"/>
              <a:gd name="T14" fmla="*/ 113 w 166"/>
              <a:gd name="T15" fmla="*/ 292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436">
                <a:moveTo>
                  <a:pt x="113" y="292"/>
                </a:moveTo>
                <a:lnTo>
                  <a:pt x="113" y="0"/>
                </a:lnTo>
                <a:lnTo>
                  <a:pt x="53" y="0"/>
                </a:lnTo>
                <a:lnTo>
                  <a:pt x="53" y="292"/>
                </a:lnTo>
                <a:lnTo>
                  <a:pt x="0" y="292"/>
                </a:lnTo>
                <a:lnTo>
                  <a:pt x="83" y="436"/>
                </a:lnTo>
                <a:lnTo>
                  <a:pt x="166" y="292"/>
                </a:lnTo>
                <a:lnTo>
                  <a:pt x="113" y="29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405885"/>
              </p:ext>
            </p:extLst>
          </p:nvPr>
        </p:nvGraphicFramePr>
        <p:xfrm>
          <a:off x="1619672" y="987574"/>
          <a:ext cx="6048672" cy="335136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xmlns="" val="427838499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72194379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Componente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Monto total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(millones de pesos)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901757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Modelación geoespacial y </a:t>
                      </a:r>
                      <a:r>
                        <a:rPr lang="es-MX" sz="1600" dirty="0" err="1">
                          <a:effectLst/>
                          <a:latin typeface="Calibri"/>
                        </a:rPr>
                        <a:t>geovisualización</a:t>
                      </a:r>
                      <a:endParaRPr lang="es-MX" sz="16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471805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68400" marR="32400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Reporte y rendición de cuentas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471805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68400" marR="32400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Resguardo y protección de activos de información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471805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8400" marR="32400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Colecta y captura de datos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471805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68400" marR="324000" marT="0" marB="0" anchor="ctr"/>
                </a:tc>
                <a:extLst>
                  <a:ext uri="{0D108BD9-81ED-4DB2-BD59-A6C34878D82A}">
                    <a16:rowId xmlns:a16="http://schemas.microsoft.com/office/drawing/2014/main" xmlns="" val="38744331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Análisis integrado y Sistema de Soporte de Decisiones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471805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68400" marR="32400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Operación LANCIS espejo Sonora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71805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68400" marR="324000" marT="0" marB="0"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alibri"/>
                        </a:rPr>
                        <a:t>Gran total</a:t>
                      </a:r>
                    </a:p>
                  </a:txBody>
                  <a:tcPr marL="68400" marR="108000" marT="0" marB="0"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471805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68400" marR="324000" marT="0" marB="0"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LANC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110</Words>
  <Application>Microsoft Office PowerPoint</Application>
  <PresentationFormat>Presentación en pantalla (16:9)</PresentationFormat>
  <Paragraphs>58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LANCIS</vt:lpstr>
      <vt:lpstr>Presentación de PowerPoint</vt:lpstr>
      <vt:lpstr>Presentación de PowerPoint</vt:lpstr>
      <vt:lpstr>Presentación de PowerPoint</vt:lpstr>
      <vt:lpstr>AHP: Proceso Analítico Jerárquico</vt:lpstr>
      <vt:lpstr>AHP: Método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Luisa</dc:creator>
  <cp:lastModifiedBy>ADMIN</cp:lastModifiedBy>
  <cp:revision>268</cp:revision>
  <dcterms:created xsi:type="dcterms:W3CDTF">2015-02-03T17:51:19Z</dcterms:created>
  <dcterms:modified xsi:type="dcterms:W3CDTF">2017-01-27T22:47:23Z</dcterms:modified>
</cp:coreProperties>
</file>