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58" r:id="rId10"/>
    <p:sldId id="266" r:id="rId11"/>
    <p:sldId id="268" r:id="rId12"/>
    <p:sldId id="269" r:id="rId13"/>
    <p:sldId id="270" r:id="rId14"/>
    <p:sldId id="272" r:id="rId15"/>
    <p:sldId id="257" r:id="rId16"/>
    <p:sldId id="26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23:03:3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21590 12841 0,'35'0'31,"18"53"-31,0 18 15,18 17-15,-54-53 16,19 36-16,-1 17 16,-18-71-16,-17 19 15,18-19-15</inkml:trace>
  <inkml:trace contextRef="#ctx0" brushRef="#br0" timeOffset="454.6056">21872 12965 0,'-17'0'32,"-1"0"-32,0 0 15,1 0 1,-1 17-16,-35 36 15,-17-18-15,-36 1 16,35 34-16,-35-34 16,53-19-16,36-17 15,17 18-15</inkml:trace>
  <inkml:trace contextRef="#ctx0" brushRef="#br0" timeOffset="2168.943">17657 13494 0,'0'0'0,"17"0"15,1 0 1,-1 0-16,1 0 31,-18 17-15,18-17-16,-1 53 16,-17-35-16,0 0 15,0-1 1,0 1-16,0-1 15,0 1 1,-17 0-16,17-1 16,-36-17 15,19 0-31,17 18 16,0 0-1,-18-18 1,1 0-16,-1 0 15,0 17-15,1-17 16,-1 0 0,0 0-16,1 0 15,-1 0 1,-17 0-16,35 18 16,-18-18-16,0 0 15,-17 0-15,-18 0 16,18 0-16,-36 0 15,-17 18-15,18-1 16,-18-17-16,17 18 16,18 0-16,0-18 15,35 0-15,-17 17 16,18-17 0,-36 0-1,0 0 1,0 0-16,-18 0 15,-17-17-15,18 17 16,-1 0-16,36 0 16,-1 0-16,19 0 15,-1 0 1,0 0-16,1 0 16,-18-18-1,-54 18-15,72 0 16,-36 0-16,18-18 15</inkml:trace>
  <inkml:trace contextRef="#ctx0" brushRef="#br0" timeOffset="3287.244">16175 13688 0,'-18'0'0,"1"0"15,-1 0 1,0 0 0,-17 0-1,17 0-15,-17 17 16,17-17-16,18 18 62,-17-18-62,-18 0 16,17 18-16,-17 17 16,-1-17-16,-17-1 15,36 19-15,34-36 297,19 0-281,-1 0-16,18 17 15,17 36-15,1-18 16,-36-17-16,-17 0 16,17-18-16,-35 17 15,18-17-15</inkml:trace>
  <inkml:trace contextRef="#ctx0" brushRef="#br0" timeOffset="5583.1779">12418 13794 0,'-18'0'78,"0"0"-78,1 0 47,-1 0-32,1 17 1,-1 36 0,0-53-16,18 18 15,-17-18 1,17 17 15,-18-17-31,18 18 16,-18 0-16,18 17 15,0-17-15,0-1 16,0 1 78,0 0-63,18-1-15,-18 1-1,18-18-15,-1 17 16,1-17-1,0 0 1,-18 18-16,17-18 16,1 18-16,-1-18 15,1 0-15,0 0 16,-1 17 15,1-17-15</inkml:trace>
  <inkml:trace contextRef="#ctx0" brushRef="#br0" timeOffset="6222.6435">12294 14023 0,'18'0'0,"0"0"16,-1 0-16,1 0 16,17 0-16,-17 0 15,-1 0 1,1 0-16,0 0 15,-1 0 48,1 0-47</inkml:trace>
  <inkml:trace contextRef="#ctx0" brushRef="#br0" timeOffset="7911.562">13141 13864 0,'-18'0'15,"1"0"1,-1 0 0,0 0-1,1 0 1,-1 0 15,0 0-31,1 0 16,-1 0-1,1 0-15,-1 0 16,0 0 0,-35 0-16,18 35 15,0-17-15,17-18 31,18 18 1,-17-18-17,-1 35-15,0 36 16,18-36 0,0-18-16,0 19 15,0-19 1,0 19-16,0-19 15,0 1-15,0 0 16,0-1 0,18-17-16,0 0 15,-1 0-15,1 0 16,-1 0-16,1 18 16,0-18-16,-1 0 15,1 0 1,0 0-16,-1 0 15,1 17 1,0-17-16,-1 0 16,1 0-1,-1 0-15,1 0 16,0 0 0,35-17-16,70-18 15,-70-1-15,0 19 16,-35-1-16,-18 0 47,0-17-32,-18 35 17,18-18-32,-18 18 15,1 0-15,-1 0 16,0 0-1,1-17 1,-1 17 0,1 0-16,-1-18 15,0 18-15,18-17 16,-35 17 0,35-18-16,-18 18 31,1 0-16,-1 0 1,0-18 0,18 1-1,-17 17-15,17-18 16,-18-17 0,18 17-16,-18 0 15,1 1-15,17-1 16,-18-17-16,1 17 15,-1 1-15,0 17 16,1 0 0,-1 0 15</inkml:trace>
  <inkml:trace contextRef="#ctx0" brushRef="#br0" timeOffset="8527.7233">13776 13864 0,'0'18'93,"0"-1"-93,-35 54 16,17 123-16,0-106 16,1-17-16,17-54 15,0 19-15,0-19 16</inkml:trace>
  <inkml:trace contextRef="#ctx0" brushRef="#br0" timeOffset="9040.2174">13564 13864 0,'18'0'16,"17"0"-16,-17 0 15,-1 0-15,19 0 16,-19 0 0,19 0-1,-19 0 1,1 0-16,35 0 16,-18 0-16,36 0 15,-1 0-15,1 0 16,-36 0-1,18 0-15,-35 0 16</inkml:trace>
  <inkml:trace contextRef="#ctx0" brushRef="#br0" timeOffset="9632.564">13776 14076 0,'18'0'62,"-1"0"-46,1 0-16,0 0 16,-1 0-16,1 0 15,17 0-15,36 0 16,-54 0-16,19 0 16,-19 0-16</inkml:trace>
  <inkml:trace contextRef="#ctx0" brushRef="#br0" timeOffset="11366.6432">23548 5609 0,'-18'0'62,"1"0"-46,-1 18-16,-70 88 15,17-36-15,-17 36 16,35-53-16,18 17 16,-36 36-16,36 0 15,0 0-15,-1-18 16,-16 18-16,34-18 15,-17-17-15,35 35 16,0-53-16,0-1 16,0-34-16,0 0 15,35-1-15,-17-17 16,34 18-16,1 0 16,0-18-16,-35 0 15,35 17-15,-36-17 16,19 18-16,-1-18 15,0 0-15,18 0 16,0 18-16,0-18 16,-35 0-1,-1 0 1,36 0 0,18-18-16,-1-17 15,1-18-15,-18 53 16,-36-18-16</inkml:trace>
  <inkml:trace contextRef="#ctx0" brushRef="#br0" timeOffset="11864.0697">23019 6279 0,'0'0'0,"35"0"16,-17 0-16,-1 0 15,19 0-15,-19 0 16,1 0-16,35 0 16,35 0-16,124 0 15,17 0-15,18-17 16,-35-1-16,-36-35 16,-123 36-16</inkml:trace>
  <inkml:trace contextRef="#ctx0" brushRef="#br0" timeOffset="12399.2656">23548 5539 0,'18'0'47,"34"0"-31,19 0-16,0 17 16,17-17-16,53 0 15,18 0-15,-18 0 16,-53 0-16,-18 0 15,-34 0-15,-19 0 16</inkml:trace>
  <inkml:trace contextRef="#ctx0" brushRef="#br0" timeOffset="13520.4553">25206 5592 0,'0'17'62,"-18"1"-46,-70 105-1,35-35-15,-17 1 16,17 16-16,-18 1 16,18 0-16,18 0 15,0-35-15,-18 17 16,35-18-1,18-34-15,0-19 16,0 1-16,35-1 16,1 1-1,17 35 1,17 35-16,1-17 16,35 70-16,-18-35 15,-35-36-15,17-34 16,-52-19-16,0-17 15,-1 18-15,1-18 16,-1 0-16,36-53 31,88-71-31,-35 36 16,-35 35-16,-18-35 16,-18 71-16,0-19 15,-17 1-15,0-18 16,-18-18-16,0-17 15,17 18-15,19-18 16,-36 35-16,0 0 16,0 35-16,-18-35 15,-17 36 1,17-1-16,0-17 16,-17 17-16,0 0 15,-1 1-15,19-19 16,-18-17-16,-1 18 15,19-35-15,-19 70 16,19-36-16,-19 1 16,1 35-16,18 0 15,17-18-15,-36 18 16,19-17-16,-36 17 16,17 0-16,19 0 15,-18 0-15,17 0 16,18-18-16</inkml:trace>
  <inkml:trace contextRef="#ctx0" brushRef="#br0" timeOffset="14055.4722">26070 5697 0,'0'18'47,"18"35"-47,35 70 16,-18 18-16,-17 1 15,52 69-15,-52-52 16,17 0-16,-35-18 16,18-18-16,-18-52 15,0 17 1,0-70-1</inkml:trace>
  <inkml:trace contextRef="#ctx0" brushRef="#br0" timeOffset="14606.8874">26088 5786 0,'18'0'31,"-1"0"-31,1 0 16,35 0-16,-18 0 15,36 0-15,52-18 16,18-17-16,0-18 16,-53 35-16,-17-17 15,-18 17-15,-35 18 16</inkml:trace>
  <inkml:trace contextRef="#ctx0" brushRef="#br0" timeOffset="15142.4097">26352 6438 0,'36'0'16,"-19"0"-16,1 0 15,53 0-15,-1 0 16,36 0-16,35 0 16,18 0-16,17 0 15,1-17-15,-54-1 16,-52 0-16,-18 18 15</inkml:trace>
  <inkml:trace contextRef="#ctx0" brushRef="#br0" timeOffset="16663.2172">23336 8502 0,'-17'0'47,"-1"0"-16,-17 18-15,-18 52-16,0-35 15,18 1-15,-36 17 16,36 0-16,-1-18 15,19-18-15,-18 1 16,17 35-16,0 0 16,1 0-16,-1 17 15,0-34-15,1 34 16,17-17-16,0 0 16,0 0-16,0 0 15,0 17-15,17 1 16,19-36-16,-19 1 15,1-1-15,35 18 16,-18 0-16,0-18 16,1-17-16,-36-1 15,35-17-15,-17 0 16,-1 0 0,1 18-16,-1-18 15,1 0-15,0 0 16,17 0-1,-17 0 1,35 0-16,0-18 16,-18 1-16,-18 17 15,-17-18-15</inkml:trace>
  <inkml:trace contextRef="#ctx0" brushRef="#br0" timeOffset="17167.6082">22913 9278 0,'18'0'15,"-1"0"1,1 0-16,-1 0 16,1 0-1,0 0-15,-1 0 16,1 0-16,35 0 16,-18 0-1,18 0-15,-18 18 16,1-18-16,17 0 15,-36 0 1,19 0-16</inkml:trace>
  <inkml:trace contextRef="#ctx0" brushRef="#br0" timeOffset="18111.1503">23901 9313 0,'0'0'0,"35"71"16,0-18-16,-17 0 16,0 0-16,-1-53 15,-17 35-15,0-17 16,0-1-1,0 1 1,-17-18 31,-1 0-16,0 0 32,1 0-63,17-18 31,17-17-31,19-18 16,-1 18-16,0-1 15,-17 36-15,-18-17 31,0-1-15,17 18 0,36-35-16,18 0 15,-36-1-15,0 19 16,1-1-16,17 0 16,-18 18-1,-18 0-15,1 0 16,0 0 15,-1 0-15,1 0-16,0 0 15,-18 18 1,35-18 0,0 53-16,-17-18 15,17 18-15,-17 0 16,17-18-1,-17 1-15,-1-1 16,1 0-16</inkml:trace>
  <inkml:trace contextRef="#ctx0" brushRef="#br0" timeOffset="18656.2395">25823 8484 0,'18'0'0,"-18"18"15,0 35-15,18 0 16,-1 35-16,1-17 16,0-19-16,-1 37 15,-17 34-15,0 18 16,0-53-16,0-17 15,0 0-15,0-54 16,0 1-16,-17-36 94,-1 1-94,0-36 15,1 0 1,-19-18-16,-17 18 16,18 18-16,-18-18 15,18 18-15</inkml:trace>
  <inkml:trace contextRef="#ctx0" brushRef="#br0" timeOffset="19327.0704">25576 9013 0,'-17'0'0,"-19"0"15,19 18-15,-36 0 16,0 17-16,18 0 16,-1 1-16,36 16 15,-17-16-15,17-1 16,0 0-16,0 1 16,0-1-16,0-17 15,0-1-15,17 1 16,1-1-16,-18 1 15,18 17-15,-1-17 16,1 17-16,17-17 16,-35 0-16,18-18 15,17 17-15,-35 18 16,35-17 0,1 0-16,-1-18 0,0 17 15,-17-17 1,0 0-1,-1 0 1,1-17 47,52-54-63,-34 54 15,-19-1-15,1 0 16,-18 1-1,18 17 126,-18-18-141,17 18 31</inkml:trace>
  <inkml:trace contextRef="#ctx0" brushRef="#br0" timeOffset="20864.185">23601 10866 0,'-18'0'15,"1"0"1,-1 0 0,0 0-16,1 0 15,-1 0-15,0 0 16,1 0-1,-1-18-15,0 18 16,1 0 0,-1 0-16,1 0 15,-19 0-15,19 0 16,-1 0-16,0 0 16,1 0-1,17 18 16,-18-18-31,-17 52 16,-1 19-16,1-18 16,0 17-16,0 1 15,17 0-15,0-36 16,18 0-16,0 18 16,0-35-16,0 17 15,0-17-15,18-1 31,17 1-31,-17 17 16,17-35-16,18 18 16,-18 17-16,18-17 15,0-1-15,18 19 16,-36-36-16,-17 0 16,-1 0-16,19-18 15,34-17-15,1-1 16,-18 19-16,-18-18 15,-17 17-15,-18 0 47,17 18-47,36-106 16,71-52-16,-71 52 0,-18 35 16,-18-35-1,1 54-15,-18 16 16,0 19-16,0-1 15,-18 18-15,1 0 16,-1 0 0,1 0-1,-1 0 1,-17 0-16,-18-18 16,17 1-1,1-1-15,-35-17 16,17 0-16,17 17 15,19 18-15,-1 0 16,0 0-16,1 0 16,-1 0 15,1 0-15,-1 0-1,0 18-15,1-18 63,-19 17-48,-34 54-15,-1-18 16,18-18-16,0 0 16,0 0-16,18-17 15,35 0-15,-17-18 16,17 17-1</inkml:trace>
  <inkml:trace contextRef="#ctx0" brushRef="#br0" timeOffset="21887.8794">24712 11553 0,'18'0'16,"-1"-17"0,36-1-16,0-17 15,0-18-15,18 0 16,34-70-16,-34 34 15,-18-52-15,0 53 16,-53 18-16,35-36 16,-17 35-16,-18 36 15,0 0-15,0 17 16,-35 0 0,35 1-16,-36-19 15,1 1-15,0-18 16,-1 0-16,19 0 15,-1 0-15,0 36 16,1 17-16,-1 0 31,1 0-15,17-18 0,-18 18-16,0 0 15,1 0 1,-1 0-1,0 0 1,-17 0 0,35-17-1,-18 17-15,1 0 16,17 35 46,0 88-46,0-17-16,0-18 16,17 1-16,19 69 15,-36-17-15,0 18 16,0 18-16,0-36 16,0-18-16,0-35 15,0 0-15,17 36 16,-17-53-16,0-1 15,18-52-15,-18 35 16,0 0-16,0-18 16,0-18-16,0 1 15</inkml:trace>
  <inkml:trace contextRef="#ctx0" brushRef="#br0" timeOffset="23399.7802">22895 12912 0,'18'53'63,"17"123"-63,-17 71 15,35-71-15,-53 1 16,17-1-16,1-52 15,-18-54-15,18-35 16,-18-17-16,0 0 16,17-18-16,-17 17 62,-17-17 1</inkml:trace>
  <inkml:trace contextRef="#ctx0" brushRef="#br0" timeOffset="24086.5264">22772 12965 0,'17'0'15,"1"0"1,0 0 0,17 0-16,0 0 15,18 0-15,-35 0 16,52 17-1,19 1-15,16-18 16,-52 0-16,18 0 16,-18 0-16,-36 0 15,1 0 1</inkml:trace>
  <inkml:trace contextRef="#ctx0" brushRef="#br0" timeOffset="24671.9315">22931 13582 0,'0'0'0,"17"0"0,1 0 16,17 18 0,-17-18-16,-1 0 15,36 0-15,-35 17 16,17-17-16,0 0 16,1 0-1,-19 0-15,54 0 16,-18 0-16,0 0 15,-36 0 1,19 0-16</inkml:trace>
  <inkml:trace contextRef="#ctx0" brushRef="#br0" timeOffset="25622.3814">23707 13617 0,'0'18'78,"0"-1"-78,0 19 15,0-1-15,0 18 16,17 18-16,-17-1 16,0-52-16,18 35 15,0-18-15,-1 0 16,1-35-16,-18 18 15,17-18 1,1 0 15,0 0 1,-1 0-17,1 0 1,53-35 15,34-89-31,1 18 16,0 53-16,-18-35 15,-88 53-15,18 35 16,-36 0 78,1-18-94,-1-17 15,0 17-15,18 1 16,-17 17 0,-1 0 93</inkml:trace>
  <inkml:trace contextRef="#ctx0" brushRef="#br0" timeOffset="26942.272">24659 13547 0,'18'0'0,"-1"0"15,1 0 1,-18 17 15,35 19-15,-17 16-1,0 1-15,-1-17 16,-17-1 0,18 18-16,-18-18 15,0-17 1,18-18-16,-36 0 125,18-18-109,0-35-16,0 36 15,35-54-15,-17 0 16,17 36-16,-35 0 15,18 17-15,-18 1 16,17 17-16,1 0 31,0 0-15,-1 0 0,1 0-1,0 0 1,-1 0-16,1 0 15,17 0 1,0 17 0,1 1-16,-19 0 15,19-1 1,-36 1-16,0-1 16,17 1-16,1 17 15,0 18-15,-18-35 63,-18-18 30,18 18-30,-18-18-63,18 17 109,0 1-93,0 0 15</inkml:trace>
  <inkml:trace contextRef="#ctx0" brushRef="#br0" timeOffset="27791.2155">25647 13582 0,'0'0'0,"-18"0"78,1 0-78,-1 0 32,0 0-32,1 0 15,-1 0 1,0 0-1,1 0 1,-1 18 0,1 17-1,17-18-15,-18 1 16,18 35-16,0 18 0,0-18 16,0-18-16,0 35 15,0-17-15,0 35 16,18-17-16,-1-53 15,-17-1-15,35 19 16,-17-36-16,0 17 16,17 1-16,-17-1 15,-1 1-15,1-18 16,0 0-16,-1 0 47,1 0-47,70-35 15,-17-18 1,-36 18 0,0-1-16,0-17 15,-17 1-15,17-1 16,-17 0-16,-18 17 16</inkml:trace>
  <inkml:trace contextRef="#ctx0" brushRef="#br0" timeOffset="28239.6688">26352 12629 0,'18'53'16,"0"18"-16,-18-18 16,35 53-16,-17 35 15,35 18-15,-36 17 16,1 0-16,-18 1 15,0 34-15,0-87 16,0 17-16,0-71 16,0-17-16,0-35 15,0-36 48,0-52-63,0 35 15</inkml:trace>
  <inkml:trace contextRef="#ctx0" brushRef="#br0" timeOffset="28640.1311">26106 13882 0,'17'0'0,"18"0"16,-17 0-16,53 0 15,17 0-15,-18 0 16,1 0-16,-18 0 16,17 0-16,-52 17 15,17-17-15,-17 0 32,0 0-17,17 0 1,0 0-16,-17 0 15,-1 0 1</inkml:trace>
  <inkml:trace contextRef="#ctx0" brushRef="#br0" timeOffset="28975.7012">27058 14058 0,'0'0'0,"18"35"15,-18 1-15,0 34 16,0-17-16,0-18 16,0 18-16,17-17 15,-17-19-15</inkml:trace>
  <inkml:trace contextRef="#ctx0" brushRef="#br0" timeOffset="29303.1478">27023 13335 0</inkml:trace>
  <inkml:trace contextRef="#ctx0" brushRef="#br0" timeOffset="30248.4789">27640 13952 0,'0'18'31,"-18"-18"-31,1 35 16,-1-17-16,-17 17 15,35 0-15,-18 1 16,1-1-16,-1 0 15,18 18-15,-18-35 16,18 17-16,0 0 16,0 1-16,0 17 15,0-18-15,18-35 16,0 53-16,17-18 16,0 0-16,0 1 15,1-1-15,-19-35 16,1 0-16,0 0 15,17 0-15,18-18 16,35-17-16,-17 0 16,-36-1-16,0 36 15,-17-35-15,-18 18 32,17 17-32,-17-36 15,18 36 1,0-70-16,-18 17 15,0 0-15,0-35 16,0 35-16,-36 35 16,19-35-16,-18 18 15,17 17-15,0 1 16,-17 17-16,17 0 16,-17 0-16,-18 0 15,18 0-15,-18 0 16,0-18-16,18 18 15,-18-18-15,18 1 16,-36-1-16,53 18 16,1-18-16,-1 18 15</inkml:trace>
  <inkml:trace contextRef="#ctx0" brushRef="#br0" timeOffset="31216.6778">28116 13935 0,'36'0'16,"-1"0"0,0 0-16,-17 35 15,35 0-15,-36 18 16,19 0-16,-1-18 15,-17 18 1,-1 18-16,1-18 16,0-36-16,-18 19 15,0-19-15,0-52 141,0-53-125,0 0-16,0 17 15,0 36-15,17-18 16,-17 18-16,18-1 15,-18 19-15,35-19 16,-17 19-16,-1-18 16,1-1-16,0 1 15,-1 35-15,1 0 16,0 0 15,17 0-31,-18 35 0,19 18 16,-1-35-1,-17 17-15,17 0 16,-17 18-16,-1-35 16,-17 35-16,18-18 15,-1 0-15,1-17 16,-18 17-16,0-17 16,18-18-1</inkml:trace>
  <inkml:trace contextRef="#ctx0" brushRef="#br0" timeOffset="35534.5233">24659 13476 0,'18'0'31,"-18"18"-31,17-1 16,-17 36-16,18-17 15,0-19-15,-1 18 16,1 18-16,17 18 15,-17-71-15,-18 18 16,0 17-16,18-35 16,-1 18-16,1 17 15,-18-18 1,0 1 0,17-18-16,-17 35 15,18-17-15,-18 17 16,0-17-1,0 0 1,0-1 0,0 1-16,0-1 15,0 1 1,0 17 0,0-17-1,0 0 32,-18-18 78,18-18-109,0-53-1,0-34-15,0 69 16,0 19-16,0-1 16,0 0-16,0 1 15,0-1 173,18 18-157,70-88-15,-35 0-1,-35 70-15,-1 0 31,1 18 141,0 0-156,-1 0 0,19 0-16,-19 0 31,1 0-16,0 0 1,-1 0 0,-17 18 31,18-18-47,0 0 15,-1 0 1,-17 35 31,18 36-32,-1-53 1,1-1-16,0 36 16,-1-35-16,-17 17 15,0-17 1,18 17-1,-18-17-15,0 17 16,0 0 0,0-17-1,0-1 48,0 1 171,-18-18-234</inkml:trace>
  <inkml:trace contextRef="#ctx0" brushRef="#br0" timeOffset="42888.1269">24694 13494 0,'18'53'0,"-18"0"16,18 17-16,-1 36 16,19-18-16,-19 18 15,1-35-15,-18-36 16,18 18-16,-1-36 16,-34-17 280,17-17-202,17-124-78,36 0-1,-18 123-15,-35 0 16,0 1-16,18 17 219,0 0-204,-1 0 1,1 0 0,0 0-1,-1 0 1,1 0 0,-1 0 30,1 0-14,0 0 30,-1 0-46,1 0-1,0 0 32,-1 0-31,-17 17 0,18-17-1,0 0 1,-1 0-16,1 0 31,0 0-15,-1 0 15,-17 18-31,18-18 16,-1 0-1,-17 18-15,18-18 16,-18 17-1,18-17-15,-18 18 32,0-1-1,0 1-31,17 17 16,-17-17-1,0 0-15,0-1 31,18-17-31,-36 0 141,1 0-125,-1 0-1,0-17-15,-17 17 0,35-18 16,-17 18-16,-1 0 16,0-18-1,1 18 1,-1 0-16,18-17 15,-18 17-15,1 0 16,17-18-16,-36-35 16,19 0-16,17 18 15,-18 0-15,0 35 32,1 0 30,-1 0-46,18-18-1,-17 18 1,-1 0-16,18-18 16,-18 18-16,18-17 15,-17 17 1,-1 0-16,0 0 31,1 0-31,-1 0 31,0 0-15,1 0 0,-1 0 30,1 0-30,-1 0 0,18 17-16,-18 1 15,-17 35-15,0-35 16,17 17-16,18-17 16,-18-18-16,1 0 31,-1 17-16,1 18 1,-1-17-16,36-18 172,17-53-156,0-17-1,0 34-15,-35 19 16,18 17-16,0 0 15,-1-18 17,1 18-17,0 0-15,-18-18 16,17 18-16,1-17 16,17 17-16,-17 0 15,-18-18 1,17 18-16,1 0 15,0 0 1,-1 0 15,19 0-15,-19 0 0,1 0-1,-1 0-15,1 0 16,0 0-1,-1 0 1,-17 18-16,18-18 16,0 17-1,-1-17-15,1 18 16,17 0-16,-17 17 16,35 0-16,-36-17 15,1-18-15,-18 18 63,18 34-48,17-16 1,-35-1-16,18 0 16,-1 18-1,-17-35 1,0-1-16,0 1 15,0 0 1,0-1 0,0 1-1,-17-18 204</inkml:trace>
  <inkml:trace contextRef="#ctx0" brushRef="#br0" timeOffset="62215.0442">13758 9243 0,'18'0'32,"0"0"-32,17 0 15,0 0-15,0 17 16,1 1-16,17 17 16,-18 1-16,0-1 15,-17 0-15,17 18 16,0-35-16,1 17 15,-19-17-15,1-18 16,17 17-16,-17-17 16,-1 0-16,1 18 15</inkml:trace>
  <inkml:trace contextRef="#ctx0" brushRef="#br0" timeOffset="62934.8952">14270 9260 0,'-18'0'47,"1"0"-16,-1 0-31,0 0 15,1 18 1,-19 0-16,19 17 16,-1 18-16,-17 0 15,17-18-15,1-17 16,-1-1-16,18 1 16,0 0-1,-18-18-15,1 0 16,-1 17-1,-17 19 1,17-19-16,0-17 16,18 18-16,-17-18 15,17 17-15</inkml:trace>
  <inkml:trace contextRef="#ctx0" brushRef="#br0" timeOffset="65255.398">14093 9613 0,'18'0'46,"0"0"-30,35 0 0,-36 0-1,19 0-15,-19 0 16,1 0 0,-1 0-16,19 0 15,-19 0 1,1 18-1,0-18-15,17 17 16,0-17-16,1 36 16,-1-19-16,0 36 15,0-17-15,-17-19 16,0 1-16,-18-1 16,17 1-16,1 0 15,-18 35-15,18 0 16,-1-36-16,1 36 15,-1-35 1,-17-1-16,18 1 16,-18 0 31,0 17-32,0 0 1,-18-17-16,1 17 15,-1 0-15,1-17 16,-1 0 0,-17-18-1,17 17-15,-17-17 16,17 18 0,0 0-16,-17-18 15,0 0 1,-18 17-16,18 1 15,-18 0-15,0-1 16,0-17-16,35 18 16,-17-18-16,17 0 15,1 0-15,-36 0 16,-18 0-16,18 0 16,-70 0-16,-18 0 15,53 0 1,-1 0-16,36 17 15,1-17-15,34 0 16,0 0-16,1 0 16,-1 0-1,0 0-15,1 0 16,-36 0-16,0 0 16,-18 0-16,36 0 15,-18 0-15,18-17 16,0 17-16,-1 0 15,19 0-15,17-18 16,-18 18 0</inkml:trace>
  <inkml:trace contextRef="#ctx0" brushRef="#br0" timeOffset="66265.3319">13000 10266 0,'-18'0'94,"1"0"-94,-19 0 15,1 17 1,17 1-16,1-18 16,-19 18-16,19 17 15,-1-17-15,-17-1 16,17 1-16,1 17 16,-1 0-16,0-35 15,1 18-15,17 0 16,35-18 187,-17 17-203,17 1 16,18-18-16,0 18 15,-18 17-15,0-17 16,1 17-16,16 0 15,1 18-15,-17 0 16,-1-35-16,0 17 16,1-35-16,-36 18 15,17-18 17</inkml:trace>
  <inkml:trace contextRef="#ctx0" brushRef="#br0" timeOffset="67799.194">14728 10583 0,'-17'0'0,"-1"0"15,1 0-15,-36 0 16,-18 0-16,-17 53 16,17-53-16,1 53 15,17-53-15,18 18 16,17-1-16,0 1 15,1 0 1,17-1-16,0 19 16,0-19-1,0 1-15,0 0 16,0-1 0,35 1-16,-17 17 15,-1 0-15,18-17 16,-17-18-16,17 0 31,-17 0-31,17 18 16,18-18-16,-35 0 15,17 0-15,-17 17 16,-1-17 0</inkml:trace>
  <inkml:trace contextRef="#ctx0" brushRef="#br0" timeOffset="68783.8534">14217 10830 0,'18'0'94,"-1"0"-78,1 0-16,-1 0 15,19 0 1,-19 0-16,1 0 16,0 0-1,-1 0-15,36 0 16,-17 0-16,-19 0 16,1 0-16,-1 0 15</inkml:trace>
  <inkml:trace contextRef="#ctx0" brushRef="#br0" timeOffset="70070.6467">15328 10760 0,'-17'0'0,"-1"0"15,0 0 1,1 0-16,-1 0 16,0 0-1,1 0 1,-1 0 0,0 0-1,1 0-15,-1 17 31,1 1-31,-1 17 16,0 1-16,1-19 16,17 18-1,0 1 1,-18-19-16,18 1 16,0 0-1,18-18-15,-1 0 16,1 0-1,17 17-15,-17-17 16,-1 0-16,19 18 16,-19-18-1,1 0-15,0 0 16,-1 0-16,-17 18 16,36-18-16,-19 0 15,18 0-15,1 0 16,34 0-1,1-18-15,-1-17 0,-17-1 16,0 1 0,-35 17-16,-18 1 47,-18 17-32,18-18-15,-17 18 16,17-17-16,-18-19 15,0 19-15,-17-1 16,35 0-16,-35 18 16,17-17-16,-17 17 15,17-18 1,1 18 0,-19 0-16,19-18 15,-19 1 1,19 17-16,-19-18 15,19 18-15,-1 0 16,1 0-16,-1-17 16,0 17-1,1 0-15,-1 0 16,-17 0 0,17 0-1,-17 0 1,-18 0-1,0 0-15,18 0 16,-1 0-16</inkml:trace>
  <inkml:trace contextRef="#ctx0" brushRef="#br0" timeOffset="70728.7014">15857 10654 0,'18'0'16,"0"0"-1,-1 0 1,-17 18 0,36 17-16,-36 18 15,17 0-15,-17 0 16,0-18-16,0 18 16,0 0-16,0-18 15,0 0-15,0-17 16,0-1-16</inkml:trace>
  <inkml:trace contextRef="#ctx0" brushRef="#br0" timeOffset="71238.5947">15875 10619 0,'18'0'47,"-1"0"-31,1 0-16,0 0 15,17 0-15,-18 0 16,1 0-16,0 0 15,-1 0-15,1 0 16,0 0-16,-1 0 16,36 0-16,0 0 15,-35 0-15,52 0 16,-17 0-16,-35 0 16,0 0-16</inkml:trace>
  <inkml:trace contextRef="#ctx0" brushRef="#br0" timeOffset="71951.6008">16034 10883 0,'17'0'63,"1"0"-47,0 0-16,-1 0 15,19 0 1,-1 0-1,-18 0 1</inkml:trace>
  <inkml:trace contextRef="#ctx0" brushRef="#br0" timeOffset="88032.0832">13917 5874 0,'18'0'15,"-1"0"-15,1 0 16,35 0-16,0 17 16,0 19-16,0 17 15,-36-18-15,19-18 16,-1 19-1,-18-36-15,-17 17 16</inkml:trace>
  <inkml:trace contextRef="#ctx0" brushRef="#br0" timeOffset="88470.5988">14270 5856 0,'-18'18'0,"-17"17"16,-18 0-16,0 18 16,-17-18-16,-1 54 15,36-54-15,-18 0 16,35-35-16,1 18 16,17 0-16</inkml:trace>
  <inkml:trace contextRef="#ctx0" brushRef="#br0" timeOffset="90062.2676">14587 5962 0,'18'0'16,"0"0"0,-1 0-1,1 0-15,0 18 32,-1-18-32,1 0 15,-1 0 1,1 0-16,17 0 15,1 0-15,-19 0 16,19 17-16,16-17 16,-52 18-16,53-1 15,-35-17-15,0 18 16,17 0-16,18 17 16,0 18-16,-18 0 15,0-18-15,18 18 16,-17-35-16,16 17 15,-34 0-15,-18-17 16,18-18-16,-1 18 16,-17-1-16,0 1 15,0-1 1,0 19-16,0-1 16,0-17-1,0-1-15,0 1 16,0 0-1,-17-18 1,-1 17-16,-17 1 16,-18-1-1,18 1-15,-18 0 16,-18 17-16,-35-17 16,36 17-16,-54-17 15,1 17-15,17 18 16,18-36-16,17 1 15,36-18-15,0 0 16,17 0-16,0 0 16,-17 0-16,-35 0 15,34 0-15,-34 0 16,-1 0-16,-17 0 16,0 0-16,0 0 15,-1 0-15,-16 0 16,52 0-16,-18 0 15,-17 0-15,35 0 16,18 0-16,-18 0 16,-18 0-16,36 0 15,-53 0-15,17 0 16,-17 0-16,17 0 16,19 0-16,34 0 15,-35 0 1,35 0-1,1 0-15</inkml:trace>
  <inkml:trace contextRef="#ctx0" brushRef="#br0" timeOffset="91224.1909">12894 6720 0,'-18'0'62,"1"0"-62,-1 0 16,0 18-16,-17-18 15,0 35 1,0 1-16,17-1 0,-35 0 16,18-17-1,0 17-15,17-35 16,0 18-16,1-1 16,-1-17-16,18 18 234,18 0-187,-1-1-47,19 36 15,-19-35-15,1-1 0,-1 1 16,-17 17 0,18-17-16,-18 0 15,18-1-15</inkml:trace>
  <inkml:trace contextRef="#ctx0" brushRef="#br0" timeOffset="92670.8176">14305 7108 0,'-18'0'0,"1"0"16,-18 18-1,17-18-15,-17 18 16,-18-1 0,0 19-16,18-19 15,-18 36-15,17-18 16,1 1-16,35-19 15,0 19 1,0-19-16,0 1 16,0 0-1,18-1 17,-18 1-32,17 0 15,1-18-15,17 17 16,-35 1-16,36-18 15,-19 17-15,18-17 16,1 0-16,-19 0 16,19 0-16,-19 0 15,1 0 1,0 0 46</inkml:trace>
  <inkml:trace contextRef="#ctx0" brushRef="#br0" timeOffset="93247.2584">13899 7391 0,'18'0'15,"0"0"1,17 0-16,-17 0 16,-1 0-1,1 0-15,0 0 16,-1 0-16,18 0 15,-17 0-15,0 0 16,17 0 0,-17 0-16,-1 0 15,1 0-15,0 0 16</inkml:trace>
  <inkml:trace contextRef="#ctx0" brushRef="#br0" timeOffset="94215.2709">14834 7232 0,'-70'0'16,"52"-18"-16,-17 18 15,0 0-15,17 0 16,0 0-16,1 0 15,-1 0 1,0 0-16,1 0 31,-1 0-15,0 36-16,-17 16 16,0-34-16,0 17 15,17 1-15,0-1 16,18-17-16,0-1 15,0 1 1,0 0 0,18-18-1,0 17-15,17-17 16,0 18-16,0-1 16,1-17-16,-1 0 15,-17 0-15,-1 0 16,1 0-16,0 0 62,34-70-30,37-54-17,-54 71-15,-17 18 16,-18 18-1,0-1-15,0 0 16,-18 1-16,0 17 16,-17 0-1,0 0 1,17 0-16,0-18 16,1 18-16,-1 0 15,-17 0-15,17-18 16,1 18-1,-1 0-15,0 0 32,1 0-32,-1 0 15</inkml:trace>
  <inkml:trace contextRef="#ctx0" brushRef="#br0" timeOffset="95135.3084">14870 7144 0,'17'0'16,"1"0"0,-1 0-1,-17 17-15,36 72 16,-19 16-16,19-34 16,-1-18-16,-17-35 15,-1 17-15,-17-18 16,-17-17 93,-1 0-78,0-17-31,18-18 16,0-54-16,0 54 16,-17 0-16,17 17 15,0 0-15,-18 1 16,0 17-16,18-18 16,-17 18-16,17-17 15,0-1-15,0 0 16,0-17-16,0 17 62,17 18-46,1 0-16,-18-17 16,18-1-16,17 18 15,-17 0-15,17-18 16,-17 18-1,-1 0-15,1 0 16,-1 0 0,1 0-1</inkml:trace>
  <inkml:trace contextRef="#ctx0" brushRef="#br0" timeOffset="95775.3955">14922 7355 0,'18'0'15,"0"0"-15,-18 18 16,17-18-1,19 0-15,-19 0 16,1 0 0,0 0-1,-1 0 17,1 0-17,0 0 16,-1 0-31,-17 18 32,18-18-32</inkml:trace>
  <inkml:trace contextRef="#ctx0" brushRef="#br0" timeOffset="102230.9589">13106 15716 0,'17'0'15,"1"0"-15,0 0 16,-1 0-16,1 0 16,0 0-16,-1 0 15,1 0-15,17 0 16,0 0-16,1 0 16,-1 0-16,35 18 15,-34-18-15,17 0 16,0 0-16,-36 0 15,1 0 1,-1 0-16,1 0 31,0 0-15,17 18-16,-35-1 16,53 18-16,-18 18 15,-17-17-15,0-1 16,-18-17 15,0-1-31,0 1 16,0-1-1,0 1-15,0 0 16,0-1 0,0 1-16,0 17 15,0-17-15,0 0 16,-18 34-16,18-16 15,0-1-15,-18 0 16,-17 18-16,17-53 16,18 18-16,-17 0 15,-19-1-15,-17 1 16,36-18 0,-18 35-16,-1-17 15,1-18 1,17 17-16,-35-17 15,36 18-15,-36-18 16,-35 0-16,0 0 16,-71 0-16,71 0 15,-36-18-15,54 1 16,34 17-16,-17 0 16,36 0-16,-1 0 15,0 0 1,1 0-16,-1 0 31,1 0-31,-1 0 16</inkml:trace>
  <inkml:trace contextRef="#ctx0" brushRef="#br0" timeOffset="103056.1694">12594 16334 0,'18'0'0,"-36"0"78,1 0-78,-1 0 16,0 17-16,-35 1 16,0 17-1,0-17-15,18-1 16,0 19-16,-36-1 16,36-17-16,17-1 15,1-17-15,17 18 16,17 17 109,36-17-110,-17 17-15,-19-35 16,19 18-16,-1 35 16,0-18-16,0 0 15,36 0-15,17 18 16,-17-17-16,35 52 16,-36-35-16,-35-36 15,-17-17 1,-18 18 62</inkml:trace>
  <inkml:trace contextRef="#ctx0" brushRef="#br0" timeOffset="104894.6635">14023 17074 0,'0'0'0,"-18"-17"0,1 17 15,-1 0-15,-17 0 16,-18 0-16,18 0 15,17 17-15,-17-17 16,-18 18-16,0 17 16,17 1-16,-16 17 15,-19 35-15,0 18 16,1-1-16,52-16 16,1-19-16,17 1 15,17-54 1,19 36-16,-1-17 15,18-19-15,-18 18 16,36-35-16,34 18 16,-16-18-16,34 0 15,1 0-15,-54 0 16,18 0-16,-35-18 16,-18 18-16,-17 0 15,-18-17-15,18 17 16,-1-35-16,54-89 15,-18 18-15,0-17 16,17-36-16,-52 0 16,0 36-16,-18 35 15,0 17-15,-36 53 16,1 1-16,17-19 16,1 36-16,-1-17 15,1 17-15,-1 0 16,0 0-16,1 0 15,-54 0-15,-17 0 16,35 0-16,-35 0 16,35 17-16,18-17 15,-1 0 1,19 0 15,-1 0-15,0 0 187,1 0-187,-1 18-1,-17 0-15,0-1 16,17-17-16,0 0 31,1 0 0,17 18-31,-18 0 16,18-1-16,-35-17 16,17 18-16,18 17 15,-18-17-15,18 17 16,-35 18-16,0-18 15,35 1-15,-18-1 16,18-17-16</inkml:trace>
  <inkml:trace contextRef="#ctx0" brushRef="#br0" timeOffset="105615.8734">11977 16898 0,'0'18'47,"0"-1"-31,0 54-16,0-1 15,-18 1-15,18 17 16,0-17-16,-17-36 16,17 0-1,0 1-15,-18-19 16,18 18-16,0-17 15,0 0-15,0 17 16,0-17-16,0 17 16,18 0-16,17 1 15,0-1-15,0 18 16,-35-18-16,18-35 16,0 18-16,-1-18 15,1 0 1,0 0-16,17 17 15,18 1-15,17 0 16,1-1-16,-18-17 16,0 18-16,0-18 15,-36 0 1,1 0-16,-36 0 47</inkml:trace>
  <inkml:trace contextRef="#ctx0" brushRef="#br0" timeOffset="106055.5269">11924 17410 0,'35'0'47,"0"0"-47,1 0 15,17 0-15,0 0 16,-18 0-16,0 0 16,0 0-16,-17 0 15,0 0 1,-1 0 31</inkml:trace>
  <inkml:trace contextRef="#ctx0" brushRef="#br0" timeOffset="106551.8102">11871 16951 0,'18'0'16,"52"0"-1,-52 0 1,35 0-16,17 0 16,54 0-16,87 0 15,-34 0-15,52 0 16,18 0-16,-71 0 15,-52 18-15,-89-18 16</inkml:trace>
  <inkml:trace contextRef="#ctx0" brushRef="#br0" timeOffset="107255.8687">14958 16898 0,'0'18'15,"17"-1"-15,-17 19 16,18 17-16,35-1 16,-18 19-16,1 0 15,-19-19-15,-17-16 16,0 17-16,0-18 15,18 18-15,-18-36 16,0 19-16,0-19 16,0 36-16,-18 0 15,18 0-15,-17-35 16,17-1-16,0-34 62,0-54-46</inkml:trace>
  <inkml:trace contextRef="#ctx0" brushRef="#br0" timeOffset="107686.4699">14852 16686 0,'35'0'47,"0"36"-47,54-1 16,-19 35-16,54-34 15,34-19-15,-69 1 16,-1-18-16,-18 0 15</inkml:trace>
  <inkml:trace contextRef="#ctx0" brushRef="#br0" timeOffset="108135.5871">14975 17304 0,'18'0'15,"17"17"1,36 1-16,-1 0 16,1-1-16,0-17 15,-19 0-15,1 0 16,-17 0-16,-19 0 16,1 0-16,0 0 15,17 0 1,0 36-16,-17-19 15,17 1-15,0-18 16,-35 17-16,36-17 16</inkml:trace>
  <inkml:trace contextRef="#ctx0" brushRef="#br0" timeOffset="108696.1992">15981 17392 0,'0'18'47,"0"17"-47,0 0 16,0 36-16,0-1 15,0 1-15,0-36 16,0 18-16,0 0 15,0-35 1,0-71 62</inkml:trace>
  <inkml:trace contextRef="#ctx0" brushRef="#br0" timeOffset="109327.8632">15998 17110 0</inkml:trace>
  <inkml:trace contextRef="#ctx0" brushRef="#br0" timeOffset="110055.0107">16228 17410 0,'0'35'16,"0"0"-1,0 0-15,0 1 16,0-19-1,0 1-15,0 17 16,0-17-16,0 0 16,0-1-16,17-17 15,-17 18-15,18 17 16,-18-17-16,0-1 16,18-17-16,-18 18 15,17-18-15,1 0 16,0 0-1,17 0 1,-17 0 0,17 0-16,-18 0 15,1 0 1,0 0 15,-1 0-15,1 0-16,17 0 15,1 0-15,-19 0 16,1 0-16,-1 0 16</inkml:trace>
  <inkml:trace contextRef="#ctx0" brushRef="#br0" timeOffset="111047.8957">17163 17515 0,'-18'0'16,"0"0"-16,1 0 15,-19 0 1,36 18-1,-17-18-15,-1 0 32,1 0-17,17 18 1,-18-18 0,-35 17-16,35 19 15,-17-19-15,17 1 16,1 17-1,-1 18-15,0-53 16,18 18 0,18-18 31,-18 17-47,35 19 31,-17 17-31,17-18 15,-35-18-15,36 1 16,-19 0-16,1-18 16,0 0-1,-1 0-15,1 0 32,-1 0-1,1 0 0,17 0-15,18-18-16,-35 0 15,0 18-15,17-17 16,-35-18-16,17 17 16,-34 18 93</inkml:trace>
  <inkml:trace contextRef="#ctx0" brushRef="#br0" timeOffset="111638.7194">16863 17692 0,'17'0'15,"1"0"1,0 0 0,-1 0-16,1 0 15,0 0 16,-1 0-15,1 0 15,0 0-31,-1 0 16,18 0 0,-17 0-16,17 0 15,-17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23:02:23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18274 9278 0,'18'0'47,"-1"0"-47,18 0 16,1 0-1,-1 18-15,0-18 16,18 0-1,18 17-15,52-17 16,-17 0-16,18 0 16,17 0-16,-18 0 0,89 0 15,-124 0-15,35 0 16,-52 18-16</inkml:trace>
  <inkml:trace contextRef="#ctx0" brushRef="#br0" timeOffset="961.8795">19667 9172 0,'18'0'62,"0"0"-62,-1 0 16,19 0-1,-19 0-15,1 0 16,-1 0-16,1 0 16,0 0-1,-1 18 1,1-18-1,0 0-15,-18 17 16,35 1-16,-17-18 16,-18 18-1,0-1 110,0 19-109,0-19-16,-18-17 16,0 0-1,-17 0 1,35 18-16,-53 0 15,18-1-15,0 1 16,-36 17-16,-17 0 16,53 1-16,-1-36 15,-34 17-15,52-17 16,-17 18-16,17-18 16</inkml:trace>
  <inkml:trace contextRef="#ctx0" brushRef="#br0" timeOffset="1825.5006">20496 8837 0,'0'35'47,"18"89"-31,0-18-16,-18-18 15,0 0-15,0 0 16,0-35-16,0-35 16</inkml:trace>
  <inkml:trace contextRef="#ctx0" brushRef="#br0" timeOffset="2274.4633">20179 9507 0,'18'0'31,"17"0"-15,-18 0-16,36 0 15,53 0-15,-18 0 16,71 0-16,-88 0 16,52-17-16,-52-1 15,-36 18-15,-17 0 16,-1 0-1</inkml:trace>
  <inkml:trace contextRef="#ctx0" brushRef="#br0" timeOffset="2690.0967">20197 8696 0,'52'0'31,"-16"0"-16,70 0 1,70 18-16,0-18 16,-35 35-16,53-17 15,-105-18-15,-19 0 16,-52 0-16,-1 0 16</inkml:trace>
  <inkml:trace contextRef="#ctx0" brushRef="#br0" timeOffset="4368.5066">21255 9066 0,'17'0'31,"-17"18"-15,18-18-16,0 0 15,-18 18 1,0-36 124,35 0-124,18-35-16,-35 18 16,-1 35-16,1 0 62,0 0-62,-1 0 16,1 53 78,-1 18-79,19-36-15,-19 35 16,-17-34-16,18 17 15,0-18-15,-18 0 16,-18-35 93,18-70-77,35-1-32,1 53 15,-1-34-15,-18 16 16,-17 19 0,18 17-16,0 0 31,-1 0 0,1 0-15,0 0-16,-1 17 15,19 19-15,-19-19 16,18 18-16,-35 1 16,18-19-1,0 19-15,-18-19 16,0 1-1,-18-18 64,18-35-48,18 17-16,-1 0 1,-17-35-16,36 36 0,-19-18 16,1 17-1,0 18 17,-1 0-17,1 0 63,0 0-46,-1 0-17,-17 18-15,35-1 16,-35 18-16,0-17 15,18-18 1,-18 18-16,0-1 16,0 1-1,18-18-15,-18 35 16,17 1-16,-17-1 16</inkml:trace>
  <inkml:trace contextRef="#ctx0" brushRef="#br0" timeOffset="5226.1814">22366 9137 0,'35'0'31,"-17"35"-15,0 36-1,-18-18-15,17 17 16,-17 1-16,18 17 15,-18 0-15,0-35 16,0-35-16,-18-18 31,1 0-15,-1 0 0,0 0-1,18-18 1,-35-17-16,35 0 15,-18-18-15,18 17 16,-17-17-16,-1-17 16,18-18-16,0 17 15,0 18-15,0-17 16,0 17-16,0 35 16,0 0-16,0 1 15,18 17 1,-1 0 15,1 0-31,0 0 31,-1 0-31,-17 17 16,18-17 0,35 18-16,-35 35 15,17-35-15,18 35 16,-18-36-16,18 18 15,-35 1-15,-18 17 16,35-53-16,-53 0 47,1 0-31,-1 0-16,-17 0 15,-1 0-15,19 0 16,-36 0-16,35 0 15</inkml:trace>
  <inkml:trace contextRef="#ctx0" brushRef="#br0" timeOffset="5897.4562">22860 9260 0,'0'0'0,"-18"0"141,1 0-110,17-35-31,0 0 16,0 17-1,0-17-15,0 17 16,0 1-16,0-1 15,0 0-15,0 1 16,17 17-16,1 0 31,0 0-31,17 0 16,53 0 0,0 0-1,0 0-15,-17-18 16,-18 0-16,-53 1 0</inkml:trace>
  <inkml:trace contextRef="#ctx0" brushRef="#br0" timeOffset="6264.4773">23583 9084 0,'0'0'0,"18"35"16,-1 1-16,1 34 15,-18-52-15,18-1 16,-18 1-16,-18-18 47</inkml:trace>
  <inkml:trace contextRef="#ctx0" brushRef="#br0" timeOffset="6505.2896">23354 8114 0,'18'0'62</inkml:trace>
  <inkml:trace contextRef="#ctx0" brushRef="#br0" timeOffset="8010.6627">24024 9084 0,'18'0'31,"17"35"1,36 53-32,-54-52 15,19-1-15,-19 0 16,-34-35 78,17 18-79,-18-18 1,0 0-16,18-18 31,0-52-31,0 17 16,18 18-16,0-1 15,-1 19-15,1-1 16,-1 18 31,1 0-31,0 0-1,-1 18 1,19 35-1,-1-18-15,-35-18 16,0 1-16,0-53 156,18 0-140,-1 35-16,1-18 16,-18 0-16,17 18 31,1 0-31,0 0 31,-1 18-15,1-18-1,-18 35-15,0-17 16,18 35-16,17-18 16,-17 18-16,-1-18 15,1 1-15,0-1 16,-1 0-16</inkml:trace>
  <inkml:trace contextRef="#ctx0" brushRef="#br0" timeOffset="8665.3252">24853 9243 0,'18'0'16,"-1"0"31,19 0-47,17-53 15,-36 18 1,19-1-16,-19 19 15,1-1-15,-18 0 16,0 1-16,0-1 16,0 0-16,-18 18 31,1 0-31,-1 0 31,0 0-31,1 0 16,-1 0-1,18 18-15,0 0 16,0 17 0,0 18-16,0 0 15,18 17-15,17 1 16,18 35-16,-18-53 16,0 17-16,-17-34 15,0-36 1,-1 0 15,1-18-31,53-70 16,17 35-16,-53 0 15,-35 18-15,18 17 16,-1 18 0</inkml:trace>
  <inkml:trace contextRef="#ctx0" brushRef="#br0" timeOffset="9897.1598">26106 9172 0,'52'0'157,"1"0"-142,0 0-15,0 0 16,-18 0-16,-17 0 16,0 0-16,-1 0 15,1 18 1,17 17-16,-17 0 15,0-17-15,-18 17 16,0-17-16,0 0 16,17-1-16,-17 1 62,-17-18-46,-1 0-16,0 0 15,1 0 1,-19 0-16,19 0 16,-1 0-16,0-18 15,-17 18 1,0 0-16,0-17 16,-18-1-1,53 0-15,-36 1 16,19 17-16,17 35 62,0-17-46,17-18 15,1 0 0,17 0-31,-35 17 16,53 1-16,-35-18 16,0 0-1</inkml:trace>
  <inkml:trace contextRef="#ctx0" brushRef="#br0" timeOffset="10338.14">26547 8767 0,'0'0'0,"17"52"0,18 1 16,-17 36-16,0 16 15,-1 19-15,19-36 16,-36 0-16,35 18 16,-17-35-1,-1-1-15,-17-52 16,0-1-16,18-87 47,-18 52-32</inkml:trace>
  <inkml:trace contextRef="#ctx0" brushRef="#br0" timeOffset="11450.1798">27058 9384 0,'0'0'0,"0"-18"47,0-17-32,-18 17-15,18-17 16,-17 0-16,17-1 15,-18 19 1,18-1 0,0 1-1,-18 17-15,1 0 16,-1 0-16,18-18 16,-17 18-16,-1 0 15,-17 18 48,17 70-48,0-53-15,18 0 16,0-17-16,18 17 16,0-17-16,-1 0 15,19-1-15,-19-17 16,1 18-16,-1-18 47,-17-18 0,0-17-47,0-18 15,0 35-15,0-17 16,0 17-1,18 18 32,17 0-31,-17 0 0,-18 18-16,18 17 15,-1-17-15,1 0 16,0 17-16,-18 0 15,17 71-15,-17-53 16,36 53-16,-36-18 16,0 0-16,0-35 15,0 0-15,0-35 16,-18-18 31,0 0-32,1 0 1,-1 0-16,0 0 16,-17-18-16,-18 18 15,53-35-15,-53-1 16,18 1-16,0-18 16,17 36-16,18-19 15,0 19 1</inkml:trace>
  <inkml:trace contextRef="#ctx0" brushRef="#br0" timeOffset="12426.1907">27393 9084 0,'-17'0'16,"17"-18"-1,-18 18-15,0 0 16,1 0 15,17 18-15,0 0-1,0-1-15,0 1 16,0 35-16,0-18 16,0 0-16,0 1 15,0-1-15,0 0 16,17-17-16,1 0 15,0-1-15,-1-17 16,1 0-16,-1 0 16,19 0-1,-19 0 1,1-17-16,17-19 16,-17 1-16,0 35 15,-18-35-15,0 17 16,0 0-1,0 1-15,0-1 16,0 0 0,0 1-16,0-1 15,-18 1 1,18-1-16,-18 18 16,1 0-16,-1 0 15,0 0 1,1 0-1,-19 0-15,-16 0 16,34 0-16,36 0 109,-18 18-109,17-18 16,1 0 0,-1 0-16,1 0 15,0 0 1,-1 0-16,19 0 16</inkml:trace>
  <inkml:trace contextRef="#ctx0" brushRef="#br0" timeOffset="13505.4811">27922 9296 0</inkml:trace>
  <inkml:trace contextRef="#ctx0" brushRef="#br0" timeOffset="17961.962">20091 9860 0,'17'0'0,"1"0"16,0 0-16,17 0 16,-17 0-1,17-18-15,18 18 16,17-35-16,18 18 16,36-36-1,-1 35-15,-52 0 16,0 1-16,17-1 15,-35 0-15,0 1 16,-1 17-16,-34 0 16,17 0-16,-17 0 15,17 0 1,-17 0-16,35 0 16,0 0-16,-18-18 15,36 18-15,-1 0 16,-17-17-16,-18 17 15,18 0-15,0 0 16,-18 0-16,18 0 16,0 0-16,-35 0 15,52 0-15,-34 0 16,-1 0-16,0 0 16,-17 0-16,35 0 15,-18 0-15,18 0 16,35 0-16,36 0 15,-36 0-15,18 0 16,-18 0 0,0 0-16,-35 0 15,-18 0-15,1 0 16,-19 0 15,1 0-15,0 0-1,34 0-15,90 0 16,-37 0-16,54 0 16,-18 0-16,-17 0 15,-36 0-15,-35 0 16,-18 0-16,0 0 16,-17 0-16,0 0 15,17 0 1,0 0-16,36 0 15,-1 0-15,19 0 16,-1 35-16,35-35 16,54 0-16,-54 0 15,-35 0-15,-17 0 16,-1 0-16,-34 0 16,-1 0-16,-17 0 15,17 0-15,-18 0 16,19 0-1,-19 0-15,36 0 16,36 0-16,16 17 16,-16 19-16,-1-36 15,35 0-15,-17 17 16,-18-17-16,0 0 16,-17 0-16,-36 0 15,1 0-15,-19 0 16,1 0-16,17 0 15,-17 0-15,35 18 16,17-18-16,-35 0 16,36 0-16,-18 0 15,18 0-15,-36 0 16,0 0-16,-17 0 16,-1 0-16,1 0 15,0 0-15,17 0 16,-17 0-16,-1 0 15,18 0-15,18 0 16,-17 0 0,-19 0-16,1 0 15,17 0 1,53 18-16,-35-18 16,0 0-1,35 35-15,-17-35 16,-36 0-16,36 18 15,-54-18-15,1 0 16,0 0 31,-1 0-31,1 0-16,17 17 15,1-17 1,16 18-16,-16-18 15,-19 0-15</inkml:trace>
  <inkml:trace contextRef="#ctx0" brushRef="#br0" timeOffset="27856.2948">5239 8908 0,'0'17'157,"0"19"-142,0 52-15,17-35 16,-17-18-16,0-17 15,0-1-15,18 1 16,-18-1-16,18 19 16,-18-19-1,17 1-15,-17 0 16,0 17 31,0-17-32,0-1 1,0 1-16,0 17 16,0 0-1,0-17 17,0 0-32,0-1 31,0 1 0,0 0-15,0-1-1,0 1-15,0 0 16,-17-18 140,17 17-140,-18-17 15,18 18-15</inkml:trace>
  <inkml:trace contextRef="#ctx0" brushRef="#br0" timeOffset="31186.3104">5239 9666 0,'17'0'63,"36"0"-47,53-18-1,-35 18-15,-18 0 16,-18 0-16,0 0 15,0 0-15,-17 0 16,17 0 0,-17 18-1,17-18-15,1 0 16,-1 18-16,-18-18 16,1 0-16,0 0 15,-1 0-15,1 0 16,0 0-1,-18 17-15,17-17 16,19 0 0,-1 0-16,0 0 15,36-17-15,-36 17 16,-17 0-16,-1 0 16,1 0-1,0 0 32,-1 17-31,1-34-16,35 17 15,0 17-15,0 1 16,-36-18-16,1 0 16,-1-18-16,-17 36 15,18-18 16,-18-18 1,35 18-17,1 0-15,17-17 16,-1-1-16,-16 18 16,-1 0-16,-17 0 15,17 18-15,-17-18 78,-1 0-62,19 0-16,16-18 16,-16 18-16,-19 0 15,36 18-15,-17-18 16,-19 0-16,1 0 15,-1 0-15,1 0 47,0 0-31,-1 0 0,1 17-1,0 1-15,-1-18 16,1 0-1,0 0 17,-1 0-17,18 0-15,-17 0 16,35 0 0,0-18-16,-35 18 15,-1 0 32,1 0-31,17 0-1,-17 0-15,-1 18 16,1-18-16,0 0 16,-1 0 15,1 0-31,-18-18 15,18 18 1,-1 0-16,1 18 16,0-36 15,17 36-15,-18-36-16,1 1 15,17 34 1,-17-17-1,-18 18-15,18-18 16,-1 0 47,1 0-48,0-35-15,-1 35 16,18 17-16,-17-17 15,0 0 1,-1-17 0,1 17 31,-18-18-16,18 18-16,-18 18-15,17-18 16,-17-18 0,18 36 77,-18-36-93,18 0 32,-1 18-1,1 0-15,0 0-16,-1-17 15,1 17 1,-1 0-1,-17-18-15,36 1 79,-1 17-64,-35-18-15,35 18 16,-35 18-16,18-18 15,0 0 657,-1 0-578,-17-18-78,18 18-16,-1 18 15</inkml:trace>
  <inkml:trace contextRef="#ctx0" brushRef="#br0" timeOffset="32736.5312">8414 8890 0,'-18'0'16,"18"18"78,0-1-94,0 36 15,0-35-15,0-1 16,0 1-1,0 0 1,0-1 0,0 1-16,0 0 15,0 35-15,0-18 16,0 0 0,0 0-1,0-17-15,0 0 94,0 35-78,0 17-16,0-35 15,0-17 1,0 0-1,0-1 32,0 1-31,0 17 0,0-17-1,0 0 1,0 17-1,0-18-15</inkml:trace>
  <inkml:trace contextRef="#ctx0" brushRef="#br0" timeOffset="38290.0748">8026 8467 0,'17'0'47,"1"35"-47,53 88 16,-19-70-16,-16-17 16,17 17-16,-18-18 15,-17 0-15,-1-17 16</inkml:trace>
  <inkml:trace contextRef="#ctx0" brushRef="#br0" timeOffset="39424.2823">8361 8537 0,'-18'0'62,"1"0"1,-1 0-47,0 0-1,18 18 1,-17-1-16,-1 1 15,0 0 1,18-1-16,-17-17 16,-1 0-1,18 18 1,0 0 0,-35-1-16,17-17 15,18 18 32,-17-18 0,-1 0 78,18 18-125</inkml:trace>
  <inkml:trace contextRef="#ctx0" brushRef="#br0" timeOffset="40864.1883">8273 8590 0,'-18'0'125,"-17"18"-109,17 17-16,18-17 15,-18-18-15,18 17 32,-17-17-17,-1 0 1,1 0 0,-1 18-16,18 0 15,-18-18 16,1 0 1,17 17-17,-18-17-15,0 0 16,1 18 0,17 0-16,-18-18 15,0 0 32</inkml:trace>
  <inkml:trace contextRef="#ctx0" brushRef="#br0" timeOffset="49105.2216">5274 8908 0,'18'0'47,"-1"0"-32,1 0-15,0 0 32,-1 0-32,1 0 31,-1 0-31,1 0 15,17 0 1,1 0 0,-1 0-16,-17 0 31,-1 0-31,1 0 16,0 0-1,-1 0-15,1 0 31,-1 0-31,1 0 16,35 0-16,0 0 16,35 0-16,0 0 15,0 17-15,-35-17 16,-35 0-16,17 18 16,-17-18-16,0 0 15,-1 0 32,1 0-47,17 0 16,36 0-16,-1 18 15,18-18-15,1 0 16,-1 17-16,-35-17 16,17 0-16,-17 18 15,-35-18-15,0 0 16,-1 0 15,1 0-15,17 0-1,53 0-15,36 0 16,-36 0-16,-18 0 16,1 0-16,-36 0 15,1 0-15,-19 0 16,1 0 46,17 0-62,53 0 16,1 0-16,-19 0 16,-17 0-16,18 0 15,-36 0-15,-18 0 78,1 0-62,17 0 0,1 0-1,-1 0-15,18 0 0,-18 0 16,-17 0-1,-1 0-15,1 0 47,0 0-31,-1 0 0,1 0-1,0 0-15,-1 0 16</inkml:trace>
  <inkml:trace contextRef="#ctx0" brushRef="#br0" timeOffset="57178.2833">5239 9701 0,'0'18'281,"17"0"-249,-17 87-32,0-16 15,0-72-15,0 1 16,0 0-16,0-1 15,18 1-15,-18 0 110,0 34-95,0-34-15,0 0 16,0-1 93,0 1-109,0 17 16,0-17-16,0 0 63,0-1-48,0 1-15,-18-1 16,18 1-1,0 0 1,-17-1 0,17 1-16,0 0 31,0-1 47,0 36-62,-36-18-16,36-17 15,0 0-15,-17-1 16,17 1-16,17-18 297,-17 18-203,18-18-48,0 0 314,-1 0-345,1 0-15,0 0 16,-1 0 0,19 0-16,-19 0 15,1 0 1,-1 0 0,-17 17-16,36-17 15,-19 0 1,19 0-16,-19 0 15,1 0 1,0 0-16,-1 0 47,1 0-47,0 0 16,-1 0-1,18 0 1,-17 0-16,0 0 78,-1 0-62,1 0-16,0 0 31,-1 0-31,19 0 15,16 0-15,-16 0 16,17 0-16,0 0 16,-36 0-16,1 18 15,-1-18-15,1 0 16,0 0 46,-1 0-46,1 0-16,0 0 16,35 0-16,0 0 15,-36 0-15,18 0 16,-17 0 46,0 0-15,-1 0-47,1 0 16,17 0-16,36 0 16,-36 0-16,36 0 15,-36 0-15,-17 0 16,-1 0-16,1 0 15,-1 0 48,36 0-63,0 0 16,18 0-16,-18 0 15,0 0-15,0 0 16,-18 0-16,-17 0 62,-1 0-46,1 0 0,-1 0-16,1 0 15,0 0-15,-1 0 63,1 0-48,0 0 1,-1 0-16,19 0 16,-1 0-16,18-18 15,17 18-15,-34 0 16,-19 0-16,1 0 15,0 0 48,-1 0-47,1 0-1,-1 0 1,19 0-1,-19 0-15,19 0 16,-19 0-16,1 0 16,0 0-1,-1 0-15,1 0 110,-1 0-110,1 0 15,35 0 1,18 0-16,-19 0 16,1 0-16,-35 0 15,0 0-15,-1 0 16,1 0 31,0 0-16,17 0-15,-17 0-16,17 0 15,0 0-15,-17 18 16,-1-18-16,1 0 15,0 0 157,-1 0-156,1 0-16,0 0 78,-1 0-78,1 0 16,17 0-16,18 0 15,-35 0-15,17 0 16</inkml:trace>
  <inkml:trace contextRef="#ctx0" brushRef="#br0" timeOffset="59305.4201">8378 9684 0,'0'17'157,"18"107"-157,-18-18 15,0-89-15,0 1 16,0 0-16,0 17 15,0-17 1,0-1-16,0 1 47,0 17-16,18 0-15,-18 1-16,0-19 15,0 1-15,0 0 16,0-1 0,0 1 62,0 17-47,0-17-31,0-1 250,-18 36-250,18 18 16,-18-36-16,1-17 15,17-1 1</inkml:trace>
  <inkml:trace contextRef="#ctx0" brushRef="#br0" timeOffset="122642.1379">8572 9860 0,'53'18'0,"0"-1"15,0 36-15,53-17 16,-18 34-16,18 18 16,-71-35-16,18 0 15,-17-18-15,-19-17 16,1-18-16,-18 18 15,17-18 32</inkml:trace>
  <inkml:trace contextRef="#ctx0" brushRef="#br0" timeOffset="123474.3494">9084 9895 0,'-18'0'78,"-35"18"-62,1 70-16,-19-35 15,-17 53 1,35-35-16,-35 17 16,52-35-16,1-18 15,35-17-15</inkml:trace>
  <inkml:trace contextRef="#ctx0" brushRef="#br0" timeOffset="128712.3478">5274 10636 0,'-18'88'47,"1"-17"-32,17-36-15,0 18 16,-18 0-16,18-35 16,-18-18-1,18 17 17,0 1-17,0 0-15,0 35 16,0-36-16,0 18 15,-17 18-15,17-17 16,0-1-16,0-17 16,0-1-1,0 1 48,0 17-48,0 0-15,0 1 16,17-19 0,1-17 93,-18 18 0,0 0-109,0-1 16,0 19-16,0-19 16,18-17-1,-1 0 235,-17 18-234,18-18 0,0 0-1,-1 0 1,1 0-1,0 17-15,-1-17 32,1 0-32,-1 0 15,19 0-15,34 18 16,-17-18-16,-17 0 16,34 18-16,-35-18 15,1 0-15,-1 0 16,-17 0-16,-1 0 15,18 0 1,-17 0-16,17 0 0,18 0 16,-35 0-1,0 0-15,-1 0 47,1 0-31,35 0-16,35 0 15,0 0-15,-17 0 16,-1 17-16,-17-17 16,-35 0-16,17 0 15,-17 0-15,-1 0 63,36 0-63,35 0 15,-17 0-15,88-17 16,-36 17-16,-35 0 16,-52-18-16,-1 18 15,0 0-15,-17 0 32,0 0 14,-1 0-46,36 0 16,-18 0 0,54 0-16,-19 0 15,1 0-15,-54 0 16,1 0-16,0 0 16,-1 0-16,1 0 46,0 0-46,-1 0 16,36 0 0,0 0-16,-18 0 15,1 0-15,-19 0 16,1 0 0,-1 0 30,1 0-30,0 0-16,17 0 16,-17 18-1,35-18-15,-18 0 16,0 0-16,18 0 16,-35 0-16,-1 0 15,1 0 48,0 0-48,-1 0 1,1 0 0,0 0-16,-18-18 250,0-52-250,17-54 15,-17 71-15,0 18 16,0 0-16,0 17 15,0 0 1,0 1-16,-17 17 47,17-18-16,0 0-15,0 1-16,0-19 0,-18 19 15,18-1 48,0 1-47,0-1-16,35-53 15,0 1-15,-17 35 16,-18-18-16,18 0 15,-18 35-15,0 0 94</inkml:trace>
  <inkml:trace contextRef="#ctx0" brushRef="#br0" timeOffset="146729.3278">8767 10866 0,'17'0'0,"1"0"15,-1 0-15,19 17 16,17 54-16,52 17 16,-16 18-16,-36-36 15,-18-34-15,18 17 16,-36-53-1,1 0 32,0 0-31,-1 17-16,1-17 16</inkml:trace>
  <inkml:trace contextRef="#ctx0" brushRef="#br0" timeOffset="147338.3047">9278 10866 0,'-18'0'31,"1"0"-31,-1 0 16,-17 0-16,0 17 15,-1-17-15,1 35 16,0 1-16,-1-19 16,19 36-16,-18-17 15,-1-1-15,1 0 16,17-17-16,1-1 15,-1-17-15,18 18 16,-18-18-16,1 0 31,-1 0-31,18 18 16,-17-18-16,-1 0 16</inkml:trace>
  <inkml:trace contextRef="#ctx0" brushRef="#br0" timeOffset="154851.102">5274 11571 0,'0'18'16,"-18"88"-16,1-54 15,-1 19-15,18 17 16,0-17-16,-18 17 16,18-17-16,0-1 15,-17-17-15,17-18 16,0 1-16,0-19 16,0 1-16,0-1 15,0 1-15,0 0 47,0-1-31,0 19-16,0-19 15,0 1-15,0 0 32,0-1-32,0 1 78,17 0-78,-17-1 15,18 1-15,-18-1 16,18-17-16,-1 0 125,1 0-94,0 0-15,-1 0 31,1 0-32,0 0 1,-1 0-16,1 0 16,17 0-1,-17 0 1,-1 0-16,1 0 47,0 0-32,-1 0 1,1 0 0,17 0-16,18 0 15,-18 0-15,18 0 16,-17 0-16,17 0 15,-18-17-15,-18 17 16,19 0-16,17-18 16,-36 18-16,36 0 15,0 0-15,-18 0 16,1 0-16,34 0 16,-34 0-1,-1 0-15,-18 0 31,1 0-31,0 0 16,-1 0 0,1 0-16,17 0 15,18 0-15,-35 0 16,35 0-16,-36 0 16,36 0-16,-35 0 15,0 0-15,17 0 16,0 18-16,-17-18 15,35 0-15,0 0 16,0 0-16,35 0 16,-35 0-16,17 0 15,-17 0-15,-35 0 16,-1 0-16,1 0 16,0-18-1,-1 18-15,1 0 16,0 0-1,-1 0-15,54 0 16,-1 0-16,-34 0 16,34 0-16,1 0 15,-1-17-15,-34 17 16,16 0-16,1-18 16,18 18-1,-53 0-15,34 0 16,-34 0-16,0 0 15,-1-18 1,1 18 0,0 0 15,-1 0-15,1 0 62,0 0-47,-1 0-15,1 0-1,0 0 1,17 0-16,0 0 15,0 0-15,1 0 16,-1 0-16,0 0 16,-17 0-1,-1 0-15,1 0 32,0 0-17,-1 0-15,1 0 31,0 0-31,-1 0 16,-34 0 156,17-17-156,0-1-1,-18 18-15,0-53 31,18 18-31,0-36 16,0 18-16,0 0 16,0 18-16,0 0 15,-17 0-15,-1 35 16,18-18-16,0 0 16,-18 18-16,18-17 15,0-1 1,0 0-16,0 1 15,0-36-15,0 18 16,-17-18-16,-1 0 16,1 0-16,-1 35 15,18-17-15,-18 17 16,18 1 0,0-1-1,-17 18 1,17-18-16,0 1 15,0-19-15,0 19 16,0-1-16,0 0 16</inkml:trace>
  <inkml:trace contextRef="#ctx0" brushRef="#br0" timeOffset="168833.6486">8749 11906 0,'35'18'15,"0"0"-15,-17 17 16,53 18-16,-36-18 15,18 0-15,-18 18 16,18 0-16,-35-53 16,-18 18-16,17-18 31</inkml:trace>
  <inkml:trace contextRef="#ctx0" brushRef="#br0" timeOffset="169312.3001">9119 11853 0,'-17'0'16,"-1"0"-16,0 0 15,1 0 1,-1 0-16,-17 18 16,0 17-16,-1 1 15,19-19-15,-19 18 16,19 1-16,-19-1 15,19-35-15,17 18 16,-18-1 0,1-17-16,17 18 15,-18-18 1,0 0-16</inkml:trace>
  <inkml:trace contextRef="#ctx0" brushRef="#br0" timeOffset="192666.7741">8625 12312 0,'18'0'31,"35"0"-16,0 0-15,-35 0 16,34 0-16,-16 0 16,-1 18-16,0-18 15,-17 0 1,0 17-16,-1-17 16,1 0-16,-1 0 15,19 35 1,-19-17-16,1 0 15,53 52-15,-19-52 16,1 35-16,-17-18 16,-19 0-16,1-17 15,0-18-15,-1 0 16,-17 18-16,0-1 16,18 1-1,17 35-15,-17-35 16,-1 34-16,19-16 15,-19-1-15,1-35 16,-18 18-16,0-1 63,0 1 124,0 123-187,0-70 16,0-36-16,0 18 15,0 17-15,0 1 16,0-53-16,0 34 16,0 1-16,0-17 15,0 17-15,0-36 16,0 1-1,0-1-15,0 1 16,0 53-16,0-1 16,0 18-16,0 1 15,0-1-15,0-18 16,0 19-16,0-37 16,0-16-1,0 17-15,0-18 0,18-17 31,-18-1-15,17 1 0,1 17-16,0 0 15,17-17-15,0 17 16,-17 1-16,-1-19 16,19 1-16,-19-18 15,19 35 1,-1-17-16,18 17 15,17 0-15,36 1 16,-18-1-16,18 0 16,0 36-16,17-36 15,-52-17-15,0-1 16,-36-17-16,-17 0 16,-1 0-16,1 0 31,-1 0-16</inkml:trace>
  <inkml:trace contextRef="#ctx0" brushRef="#br0" timeOffset="193425.5701">10830 14676 0,'-17'0'32,"52"141"46,53-36-63,-17 37-15,-1-37 16,-17-52-16,0-35 16,-35 0-16,-36-1 140,-17-17-140,-18 18 16,-35 0-16,-36 17 16,36-35-16,17 17 15,19-17 1,-1 0-16,17 0 15,19 0-15,-1 0 16,18 18 15,-18-18-31,1 0 16</inkml:trace>
  <inkml:trace contextRef="#ctx0" brushRef="#br0" timeOffset="194777.6984">12047 14570 0,'18'0'16,"0"17"-1,-1 36-15,71 141 16,-70-53-16,35 53 15,-35-17-15,-18-1 16,17-35-16,-17 18 16,0-35-16,36-1 15,-36-70-15,0 17 16,17 1 0,-17-18-16,0-18 15,0-17-15,0 0 16</inkml:trace>
  <inkml:trace contextRef="#ctx0" brushRef="#br0" timeOffset="195336.2805">11642 14764 0,'17'0'31,"36"0"-31,0 0 0,-18 0 16,18 0-16,0 0 15,18 0 1,70 0-16,0 0 15,0 0-15,36 0 16,-54-18-16,36 18 16,-71-18-16,-35 1 15,-18 17-15</inkml:trace>
  <inkml:trace contextRef="#ctx0" brushRef="#br0" timeOffset="195857.045">13353 14746 0,'0'18'16,"17"-18"-16,-17 17 16,18 1-1,-18 35-15,18 0 0,-1 35 16,1 0 0,-18 0-16,35 18 15,-35 18-15,0-36 16,0 53-16,0-53 15,18 18-15,-18-18 16,17 0-16,-17-17 16,0 0-16,18-54 15,-18 18-15</inkml:trace>
  <inkml:trace contextRef="#ctx0" brushRef="#br0" timeOffset="196530.3675">13988 14676 0,'17'105'47,"1"-34"-47,0-1 16,-1 19-16,1 34 15,-1 36-15,-17-71 16,18 0-16,-18 71 16,0-71-16,0 0 15,18-17-15,-18-18 16,0-35-16,0-1 15</inkml:trace>
  <inkml:trace contextRef="#ctx0" brushRef="#br0" timeOffset="197369.6009">13441 15505 0,'0'0'0,"17"0"0,19 0 15,-1 0-15,-17 0 16,-1 0-16,1 0 15,17 0-15,-17 0 16,-1 0-16,19 0 16,-19 0-16,19 0 15,-1 0-15,0 0 16,18-18-16,0 18 16,-18 0-16,18 0 15,-17 0 1,-1 0-16,-18 0 15,1 0-15</inkml:trace>
  <inkml:trace contextRef="#ctx0" brushRef="#br0" timeOffset="197888.8105">14499 14940 0,'35'71'31,"1"-1"-16,-1 1-15,-17 52 16,17 1-16,-17-1 16,-18 1-16,35-36 15,-35 18-15,0-53 16,0 0-16,0-36 16</inkml:trace>
  <inkml:trace contextRef="#ctx0" brushRef="#br0" timeOffset="199153.8201">14270 14746 0,'17'0'63,"-17"-18"-48,36 18-15,-19 0 16,1-17-16,17 17 16,36-18-16,-1-17 15,1 17 1,-36 18-16,-17 0 15,0 0-15,17 0 16,0 0-16,0 0 16,54 0-16,16 36 15,-34-19-15,52 18 16,-52-17-16,0 0 16,-36 17-16,-18-35 15,1 0-15,0 18 16,-18-1-16,17 1 15,-17 17-15,18 0 16,-18 1-16,0-1 16,0 0-16,0 1 15,-18-1-15,1-17 16,17 17 0,-36-35-16,1 35 15,-35 18-15,17-35 16,35-1-16,-35 1 15,0-18-15,-35 35 16,35-35-16,-17 18 16,17-18-16,0 17 15,-18 1-15,54-18 16,-19 18 0,19-1-16,-1-17 15,36 0 126,-1 0-126,1 0 1,17 0-16,0 18 16,18 0-16,0 35 15,18-53-15,-18 35 16,-18 0-16,18-17 16,-18-1-16,1-17 15,16 18-15,1 0 16,-17-1-16,-19 1 15,19-18 1,-19 0-16,1 0 0,-1 0 78,-17 18-78,18-18 16,-18 17-1</inkml:trace>
  <inkml:trace contextRef="#ctx0" brushRef="#br0" timeOffset="200018.9654">16157 14852 0,'-17'0'63,"-1"0"-48,0 35 1,-88 36-16,36 17 16,17-17-16,-18-1 15,19 36 1,16 0-16,19-53 16,17-18-16,0 18 15,0 0-15,0-36 16,0 1-16,0 17 15,0-17 1,0 0 0,17-1-16,54 54 15,-36-18-15,18 17 16,18-34-16,-36-1 16,18-18-16,-18 1 15,0-18-15,36 0 16,-18 0-16,0 0 15,0 0-15,17 0 16,-35 0-16,-17 0 16,0 0 46,-18-35-62,17 17 16,1 18-16,-18-17 15,0-1-15,0 0 32,-18 18-17,1-17-15</inkml:trace>
  <inkml:trace contextRef="#ctx0" brushRef="#br0" timeOffset="200467.2491">15875 15505 0,'18'0'62,"52"0"-46,18 0-1,36 0-15,70 17 16,-106-17-16,0 0 16,-35 0-16,0 0 15,-18 18-15,1-18 16,-19 0 0,1 0-16,17 0 15,0 0-15,-17 0 16,0-18-1</inkml:trace>
  <inkml:trace contextRef="#ctx0" brushRef="#br0" timeOffset="201418.2729">17216 15981 0,'0'-18'47,"0"-70"-47,0 0 16,0 35-16,0 0 16,0-18-16,0-17 15,0 18-15,0-1 16,0-52-16,0-18 15,0-36-15,17 18 16,-17 71-16,0 35 16,0 36-16,18 70 93,52 35-93,-17 35 16,18-17-16,-1 53 16,-34 0-16,17-1 15,-18-34-15,-17-36 16,17 18-16,-18-36 16,1-17-16,0-17 15,-1-1-15,1-35 16,-18-18 46,0 1-46</inkml:trace>
  <inkml:trace contextRef="#ctx0" brushRef="#br0" timeOffset="201793.4385">17216 15681 0,'17'0'62,"1"0"-46,52 0-16,54 0 15,-1 0-15,-34-35 16,16-1-16,1-17 16,-71 18-16,1 0 15,-19 17-15</inkml:trace>
  <inkml:trace contextRef="#ctx0" brushRef="#br0" timeOffset="202320.6796">17974 14905 0,'18'0'15,"17"53"17,18 0-32,0 17 15,0 1-15,17 35 16,-34-36-16,34 71 16,-52-53-16,17 18 15,-17-53-15,-1 18 16,1-18-16,-18-18 15</inkml:trace>
  <inkml:trace contextRef="#ctx0" brushRef="#br0" timeOffset="203202.4492">17833 14746 0,'88'0'31,"-35"-18"-31,35-17 16,0 0 0,-17 0-16,35 17 15,-89 0-15,19 18 16,-1 0-16,18 0 15,-35 0 1,34 18-16,1 17 16,18 1-16,-1-19 15,-17 1-15,-17-18 16,17 17-16,-18 19 16,18-19-16,-36 19 15,36 17-15,-17-1 16,17-16-16,-18 52 15,0-17-15,0-1 16,1 1-16,-19-1 16,-17 1-16,0-36 15,18 0-15,-18 1 16,0-19 0,0 1-16,-18-1 15,-17 1 1,-36 35-16,1-18 15,-1 1-15,1-19 16,17 1 0,-35 17-16,35-17 15,17-1-15,-34 1 16,-1 0-16,1-18 16,17 17-16,35 1 15,1-18-15,-19 0 16,-34 0-1,52 0-15,-17 0 16,0 0-16,-1 0 16,1 0-16,17 0 15</inkml:trace>
  <inkml:trace contextRef="#ctx0" brushRef="#br0" timeOffset="204466.7098">19562 13441 0,'0'106'16,"70"70"0,18-17-16,-52 35 15,-1-18-15,-18-17 16,1 17-1,17 1-15,-17-54 16,0 36-16,-18-106 16,17 0-16,-17-18 15</inkml:trace>
  <inkml:trace contextRef="#ctx0" brushRef="#br0" timeOffset="205193.4718">20073 16069 0,'18'0'31</inkml:trace>
  <inkml:trace contextRef="#ctx0" brushRef="#br0" timeOffset="216122.7795">10830 14623 0,'0'17'140,"0"1"-108,0 0-17,0 87-15,0-69 16,0-1-16,0-17 15,-17 17-15,17 0 16,0-17-16,-18-1 16,18 1-16,0 0 15,0-1 17,-18-17-32,18 18 46,-17-18-46,-1 35 16,0 1 0,18-19-1,0 1-15,-17-1 16,17 1-16,-18 0 16,1 17-16,17 0 15,0-17 16,-18-18 1,18 18-17,0-1-15,-18-17 16,18 35 0,0-17-1,-17-18 1,17 18-1,-18-18 110,18 17-78,-18-17-47,1 0 32,-1 0-17,18 18 1,-18-18-1,18 18 17,-17-18-17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23:19:4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10495 7320 0,'35'0'63,"-17"0"-48,0 0-15,17 0 16,0 0-16,53 0 15,-17 0-15,52 0 16,-17 0 0,0 18-16,35-18 15,18 0-15,-53 0 0,0 0 16,-53 0-16,-1 0 16,1 0-16,-35 0 31,17 0-16,-17 0 1,70 0-16,0 0 16,71 0-16,-35 0 15,-19 0-15,-16 0 16,16 0-16,-69 0 16,-1 0-16,-17 0 15,-1 0 1,1 0-1,0 0 1,-1 0 0,36 0-16,18 0 15,-1 0-15,18 0 16,-52 0-16,-1 0 16,-17 0-16,-1 0 15,19 0-15,-19 0 31,1 0-31,-1 0 16,1 0 0,0 0-16,-1 0 15,19 0-15,-19 0 16,1 0-16,17 0 16,-17 0-16,17 0 15,-17 0-15,17 0 16,18 0-16,-35 0 15,-1 0 1,1 0-16,-1 0 31,1 0-31,0 0 16,17 0 0,36 0-1,-1 0-15,-17 0 16,-18 0-1,-17 0-15,0 0 32,-1 0-17,1 0 1,0 0 0,-1 0-16,1 0 15,17 0-15,-17 0 16,-1 0-16,1 0 15,0 0 32,-1 0-47,1 0 32,0 0-32,-1 0 15,1 0 1,-1 0-16,1 0 15,0 0 1,-1 0 15,1 0 47,0 0-78</inkml:trace>
  <inkml:trace contextRef="#ctx0" brushRef="#br0" timeOffset="3129.3705">7444 11642 0,'17'0'62,"1"0"-46,0 0-16,-1 0 15,1 0-15,17 0 16,-17 0-16,17 0 16,-17 0-16,-1 0 15,36 0-15,-35 0 16,70 0-16,0 0 16,18 0-16,-18 0 15,-17 0-15,17 0 16,-53 0-1,18 0-15,0 0 16,-18 0-16,1 17 16,-1-17-16,-17 0 15,17 0-15,-18 0 16,19 0-16,17 0 16,-36 0-16,36 18 15,0-18-15,-18 18 16,18-18-16,-17 0 15,-1 0-15,18 0 16,-18 0-16,0 17 16,1-17-16,-19 0 15,36 18-15,-35-18 16,-1 0-16,1 0 16,17 0-16,1 0 15,-19 0 1,1 0-16,35 0 15,0 0-15,-36 0 16,36 0-16,-35 0 16,17 0-16,-17 0 15,0 0 32,-1 0-47,1 0 16,-1 0-1,19 0-15,-19 0 16,19 0-16,-1 0 16,18 0-16,-18 0 15,0 0-15,-17 0 16,0 0 0,-1 0-1,1 0 1,0 0-16,17 0 15,0 0 1,18 0-16,-35 0 16,17 0-16,0 0 15,18-18-15,-35 18 16,-1 0 0,1 0-1,0 0 1,-1 0-16,19 0 15,34 0 1,-35 0 0,18-17-1,-17 17-15,17 0 16,0 0-16,-18 0 16,0 0-16,0 0 15,1-18-15,-1 18 16,-17 0-16,-1 0 15,1 0-15,-1 0 16,1 0 0,0 0-16,-1 0 31,1 0-31,0 0 16,-1 0-16,19 0 15,-19-18-15,18 18 16,-17 0-16,0 0 15,-1 0-15,1 0 16,0 0 0,-1 0-1,1 0 63,0 0-46,-1 0-17,1 0 1,0 0 0,17 0-1,-18 0-15,1 0 94</inkml:trace>
  <inkml:trace contextRef="#ctx0" brushRef="#br0" timeOffset="6999.0421">7514 5433 0,'18'0'0,"17"0"15,0 0-15,1 0 16,-1 0-16,0 0 16,-17 0-16,35 0 15,0 0-15,-18 17 16,53-17 0,36 36-16,-19-19 15,-16-17-15,-19 18 16,-52-18-16,17 0 15,-17 0-15,-1 0 32,1 0-17,0 0 1,35 0 0,-1 0-1,37 0-15,-19 18 16,18-18-16,18 0 15,-53 0-15,35 0 16,-35 0-16,-35 0 16,0 0-1,-1 0 1,1 0 15,35 0-31,35 0 16,18 17-16,-36-17 15,-17 0-15,18 0 16,-54 0 0,1 0-16,0 0 31,-1 0-15,1 0-1,35 0 1,0 0-16,17 0 15,1 0-15,-18 0 16,0 0-16,0-17 16,-36 17-16,1 0 15,0-18-15,-1 18 16,1 0 31,-18-18-32,53 18-15,17-17 16,-17-1-16,-17 0 16,-19 18-16,1 0 15,-1 0-15,-17-17 94,18 17-94,17-18 16,36 18-16,-53-18 15,35 18-15,-18 0 16,-18 0-16,1 0 78,0 0-62,-1 0-1,-34 0 126,-19 0-125,19 0-1,-18-17-15,17 17 16,-17 0-16,-1 0 15,19 0-15,-19 0 16,19 0-16,-19-18 16,1 18-16,-18 0 15,36-17 1,-1 17-16,-17 0 16,17 0-16,-17 0 15,17 0-15,1 0 16,-19-18-16,19 18 15,-19 0-15,1 0 16,0 0-16,-18 0 16,-18 0-16,-17 0 15,35 0-15,-17 0 16,34 0-16,19 0 16,-19 0-16,19 0 15,-1 0 1,1 0-16,-36 0 15,-36 0 1,1 0-16,0 0 0,-18 0 16,53 0-1,-17 0-15,-1 0 16,18 18-16,18-18 16,0 0-16,17 0 15,-17 0-15,17 0 16,1 0-16,-19 0 15,-17 0-15,36 0 16,-36 0-16,35 0 16,-35 0-16,36 0 15,-1 0-15,-17 0 16,17 0 0,-17 0-16,17 0 15,0 0-15,-17 0 16,-35 0-16,34 0 15,1 0-15,17 0 16,1 0-16,-1 0 16,1 0-16,-1 0 31,0 0-31,-17 0 16,0 0-16,-1 0 15,-17 0-15,18 0 16,0 0-1,17 0 1,1 0 0,-1 0-16,0 0 31,1 0-31,-1 0 16,0 0-1,1 0-15,-18 0 16,17 0-16,0 0 15,-17 0 1,17 0 62,1 0-62,-1 0-16,0 0 15,1 0 1,-1 0 0,1 0-1</inkml:trace>
  <inkml:trace contextRef="#ctx0" brushRef="#br0" timeOffset="10019.1939">5098 17321 0,'17'0'47,"71"0"-32,-17 0-15,0 0 16,-1 0-16,-52 0 15,35 0-15,-36 0 16,1 0-16,17 0 16,1 0-1,-1 0-15,-18 0 16,36 0-16,-17 0 16,-1 0-16,18 0 15,-18 0-15,0 0 16,18 0-16,-35 0 15,0 0-15,-1 0 16,1 0-16,17 0 16,0 0-16,1 0 15,-1 0-15,-17 0 16,17 18-16,-17-18 16,17 0-1,-18 0-15,1 0 16,17 0-16,1 0 15,-19 0-15,1 0 16,0 0-16,17 0 16,-18 0-16,19 0 15,-19 0 1,36 0-16,-35 0 16,0 0-16,-1 0 15,18 0-15,1 0 16,-19 0-16,19 0 15,-19 0-15,1 0 16,0 0-16,-1 0 16,1 0-1,0 0 17,17 0-32,-18 18 15,36-18-15,-17 0 16,-19 0-16,54 17 15,-36-17-15,-17 0 16,17 0-16,18 0 16,-18 0-1,-17 0 1,-1 0-16,1 0 16,0 0-16,-1 0 15,1 0 1,17 0-1,1 0-15,-1 0 16,0 0-16,-17 0 16,17 0-16,18 0 15,-35 0 1,-1 0-16,1 0 16,0 0-16,-1 0 15,1 0 1,-1 0-16,1 0 15,-18-17-15,18 17 16,17 0-16,18 0 16,-18 0-16,0 0 15,-17-18-15,17 18 16,-17 0-16,0 0 31,-1 0-31,1 0 16,0 0-1,-1 0-15,19 0 16,-19 0-16,18 0 16,-17 0-1,0 0-15,17 0 16,-17 0-16,-1-18 16,36 18-16,-35 0 15,17 0-15,-17 0 16,-1 0-1,1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23:32:51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9437 0,'-53'0'31,"0"53"-31,-17 0 0,-1 35 16,-17-35-1,35 0-15,0 17 16,18-17-16,-18 18 16,35-1-16,18 1 15,0-1-15,0 19 16,0-1-16,18 0 16,17 71-16,1-1 15,34-34-15,-35-18 16,1 17-16,34-52 15,-17-18-15,-35-36 16,35 19-16,0-19 16,0 19-16,-18-19 15,18 1-15,0-1 16,17-17-16,18 36 16,-17-19-16,17 1 15,71-18-15,-36 0 16,18-18-16,54-17 15,-19-35-15,71-54 16,-71 53-16,18-17 16,-35-18-1,-53 36-15,-53 17 0,-18-18 16,-17 36 0,-18-18-16,0 0 15,0-17-15,0 17 16,-36 0-16,19-18 15,-36-17-15,35 18 16,-70-19-16,53 19 16,-18-1-16,-35-17 15,35 18-15,-18-19 16,-35 19-16,0-54 16,-35 36-16,0 0 15,18 53-15,-36-36 16,18 36-16,17 0 15,1 35-15,17-18 16,-35 18-16,18 18 16,-1-1-16,1 1 15,-54-1-15,71 19 16</inkml:trace>
  <inkml:trace contextRef="#ctx0" brushRef="#br0" timeOffset="1744.3137">12559 12435 0,'-18'0'0,"1"0"15,-1 0 1,-17 0-16,17 0 0,-53 0 16,19 0-1,-54-17-15,-18 17 16,-17 0-16,-18 0 16,-17 0-16,-36 35 15,1 0-15,34 18 16,-34-17-16,17 69 15,52-34-15,-16-18 16,17 35-16,-18 35 16,18 19-16,35-19 15,-18 53-15,36-17 16,18 18-16,-1 17 16,54-53-16,-1 17 15,-17-16-15,35-19 16,0 1-16,0-36 15,0 70-15,35-87 16,0 105-16,53-70 16,18 35-16,35-17 15,18-54-15,-53 1 16,70-36-16,1 1 16,70-36-16,-53 0 15,0-53-15,70-18 16,-52-35-1,0 36-15,35-54 16,-1 36-16,-34-18 16,17-35-16,-17 53 15,-18-71-15,-35 53 16,-18-35-16,-53 18 16,-35 17-16,0-18 15,-35 19-15,-1-19 16,-17 1-16,0-19 15,0 54-15,-17-18 16,-36 1-16,0 34 16,-35-35-16,35 36 15,0 34-15,-18 1 16,36 0-16,-53 17 16,17-17-16,18 17 15,-35-17-15,18 0 16,-19 17-16,-16 0 15,-1-17-15,17 0 16,-34 17-16,0 18 16,-1 0-16,18 0 15,-17 0 1</inkml:trace>
  <inkml:trace contextRef="#ctx0" brushRef="#br0" timeOffset="5678.6407">11218 7867 0,'-17'0'15,"17"18"1,-18-1-16,18 1 16,-18-1-16,18 1 15,0 0-15,0-1 16,-17-17-16,17 18 16,0 0-16,0-1 15,-18 1 1,18 17-1,-18 18-15,18-35 16,0 35-16,0 0 16,0-36-16,0 36 15,0 0-15,0-18 16,0 18-16,0 0 16,0-35-16,36 35 15,-19 0-15,36-18 16,-17 0-16,17 1 15,-1-1-15,19 0 16,0-17-16,-1 17 16,36-17-16,-53-1 15,53 1-15,17 17 16,1-35-16,-19 0 16,54 0-16,-35-17 15,52-19 1,-35-34-16,36-18 15,-36-1-15,-18-34 16,-35 52-16,-35 1 16,-35-1-16,-18 36 15,0-18-15,0 35 16,0-17-16,-18 17 16,1-17-16,-19-18 15,-17 18-15,1-18 16,-37-35-16,1 35 15,-18 18-15,-35-54 16,-18 19-16,-17 17 16,0 18-16,17-1 15,-17 36-15,-1 0 16,1-17-16,17 17 16,18 0-16,0 0 15,35 0-15,18 17 16,35-17-16</inkml:trace>
  <inkml:trace contextRef="#ctx0" brushRef="#br0" timeOffset="7199.856">11924 6667 0,'0'0'0,"-71"0"0,-17 0 15,18 0-15,-1 0 16,-52 18-16,-1 0 15,36 17-15,17 0 16,36-35-16,17 0 16,1 0 15,17 18-15,-18-18-1,-17 18-15,-18 35 16,18-18-16,-18 0 15,0 53-15,35-17 16,1-1-16,17 19 16,0-1-16,70 18 15,1-1-15,17-34 16,18 17-16,-36-17 16,36-36-16,-35-17 15,-1-1-15,-35-17 16,36 0-16,-18 18 15,-18-18-15,36 0 16,17 0-16,71 0 16,-18-35-16,53 17 15,-18-53-15,-52 36 16,-54-18-16,-17 36 16,-18-1-16,-17-17 15,-18-1-15,0 19 16,0-1-16,0 1 15,-18 17-15,18-53 16,0 17 0,-17-17-16,-18-17 15,-1 17-15,1 0 16,-18 0-16,-17 0 16,34 18-16,-17-18 15,-17 18-15,-1-18 16,-17 0-16,17 18 15,-34-54-15,-1 54 16</inkml:trace>
  <inkml:trace contextRef="#ctx0" brushRef="#br0" timeOffset="10478.9736">12912 12682 0,'17'0'16,"1"0"-16,0-17 15,34-19-15,-16 1 16,34-18-16,19 18 16,-1 0-16,0-36 15,18 18-15,0 0 16,-1 0-16,1-17 16,-18 35-16,54-18 15,-19-18-15,36 1 16,-36-1-16,89-17 15,-53 17-15,-18 1 16,-53 34-16,0 1 16,-17-18-16,-18 36 15,-36-19-15,36 19 16,-18-1-16,18 0 16,0-17-16,18-18 15,17 18 1,53-53-16,-35 35 15,17-18-15,-17 18 16,-35-17-16,35 17 16,-36 18-16,-17-1 15,-18 19-15,-17-1 16,0 0-16,17 18 16,-17 0-16,35-17 15,17-1-15,36-35 16,-53 36-16,53-19 15,-18 19-15,53-19 16,-18-34-16,1 34 16,35-16-16,-36-19 15,36 53-15,-36-17 16,-52 17-16,-1 1 16,1-1-16,-18 1 15,-18 17-15,18-18 16,18-17-16,-1-1 15,1 19-15,35-36 16,-18 0-16,18 18 16,0-1-16,-36 1 15,1 0-15,-18 17 16,-18 0 0,-18 1-16,19 17 15,-19-18-15,1 18 16,17-17-16,-17-1 15,17 0-15,18-17 16,18 0-16,-36 35 16,0-36-16,18 1 15,0 35-15,0-17 16,-35-1-16,35 0 16,-18 1-16,-18-1 15,19 0-15,-1 1 16,36-19-16,-36 19 15,35-18-15,-34-1 16,-1 1-16,18 0 16,17-18-16,-34 35 15,17-17-15,-18 17 16,-17 1 0,-18-1-16,17 18 15,1 0 1,-1-18-16,1 18 15,0-17 1,17-1-16,0 0 0,18-17 16,0 17-1,-18-17-15,18 18 16,0-19-16,0 19 16,-35-1-16,17 18 15,-17 0-15,-1-18 16,19 18-1,-19-17-15,19-1 16,16 18-16,-16-18 16,17 1-16,-18 17 15,18-18-15,-18 1 16,0 17-16,18 0 16,-53-18-16,18 18 46,0 0-46,-1-18 16,1 18-16,35-17 16,-36 17-16,1 0 15,-18-18-15</inkml:trace>
  <inkml:trace contextRef="#ctx0" brushRef="#br0" timeOffset="11910.855">21131 8220 0,'18'0'47,"0"0"-47,17 0 15,0 17-15,36 1 16,-54-18-16,19 35 16,17-17-16,-36 0 15,36-1-15,-18 1 16,18-1-16,-35 1 16,35-18-16,-18 0 15,0 0-15,-17 18 16,17-18-16,-17 0 31,0 0-15,-1 0-1,-17 17-15,18-17 16,-18 18-16,18-18 94,-1 0-79,1 18 1,-18-1 78,0 1-79,0 17 1,-18-17-16,18 17 16,-35 18-16,0 0 15,17-35-15,0 17 16,1-17-1,17 17 1,-18-18-16,0 1 16,1 35-1,-1-53-15,1 0 16,17 18-16,-18 17 16,18-17-1,-18-1-15,1 1 16,17-1-16,0 1 47,-18-18-47,18 35 15,-18 1-15,1-19 16,-1 19-16,18-1 16,-18-35-16,18 35 15,0 0-15,-17-35 16,17 18-16,-18-18 15,18 35-15,-17-35 16,17 18-16,0 0 16,-18-1-16,0 1 15,1 17-15,-1-35 32,18 18-17,0-1 1,-18-17-1</inkml:trace>
  <inkml:trace contextRef="#ctx0" brushRef="#br0" timeOffset="14950.9504">21608 7691 0,'17'0'15,"36"0"1,-35 0-16,35 0 16,0 0-16,-18 0 15,0 0-15,-17 0 16,52 0-16,-17 0 16,-17 0-16,34 0 15,-17 0-15,-35 0 16,17 0-16,-17 0 15,-1 0 1,1 0 0,0 0-16,-1 0 15,54 17-15,-1-17 16,-17 0-16,0 0 16,0 0-16,-35 0 31,-1 0-16,1 0 1,0 0 15,-1 0-15,1 0-16,0 0 16,-1 0-16,1 0 15,-1 0-15,1 0 16,0 0-1,17 0 1,0 0 0,1 0-16,-19 0 15,1 0-15,-1 0 16,1 0 0,17 0-1,-17 0 1,0 0-16,-1 0 78,1 0-16,0 0-46,-1 0 0,36 0-16,-18 0 15,18 0-15,-35 0 16,17-17-16,18 17 16,-35 0-1,-18 17 141,-18-17-156,1 53 16,-19-18 0,1 1-16,35 17 15,-35-1-15,-1 1 16,1 0-16,0-17 16,17 17-16,1-1 15,-19 19-15,19-18 16,-1-35-16,18 34 15,-18 1-15,1-17 16,-1-36-16,18 53 16,-35 17-16,0 1 15,-1-18-15,1-18 16,17 35-16,-17-17 16,0 18-16,35-36 15,-35 18-15,17-35 16,0 17-16,18 0 15,-35-17-15,17 17 16,18-17-16,-35 17 16,0 18-1,17-18-15,0-17 16,1 17 0,-1-17-16,18 0 93,-17-18-77,-1 0 15,0 0-31,-17-18 16,0 0-1,-1-35-15,-16-17 16,34 17-16,-35 0 16,35 18-16,1 17 15,-1-17-15,-17-1 16,17-16-16,1 34 16,-1-53-16,-35-34 15,18 34-15,-18-53 16,0-17-16,18 53 15,-1 18-15,1-19 16,17 54-16,1 0 16,-1 0-16,18-1 31,-18 19-31,1-1 16,-18-17-16,17-1 15,0 1-15,18-18 16,-17 0-16,-1 0 15,0 36-15,18-18 16,-17 17-16,-1-17 16,18 17-1,0-17 1,-18-18-16,18 35 16,0-17-16,-17 0 15,17 17 32</inkml:trace>
  <inkml:trace contextRef="#ctx0" brushRef="#br0" timeOffset="18279.1558">20443 10760 0,'-17'0'63,"-1"0"-47,1 35-1,-36 18-15,17-18 16,1 18-16,-18-18 15,0 18-15,18 18 16,-18-36-16,53 0 16,-35 1-16,17-19 15,0 19-15,-17-19 16,35 19-16,-17-36 16,-1 17-1,18 1-15,-35-1 16,17 36-16,0-17 15,-17-1-15,17-17 16,1-1-16,17 1 16,0-1-16,0 1 15,-18 0-15,18-1 47,0 1 0,0 17-31,0 1-16,0-1 15,0 0-15,0-17 16,0 17 0,18-35-16,-18 18 15,17-18 1,1 0-1,0 0 1,-1 0-16,19 0 16,-19 17-1,-17 1-15,36-18 16,-1 35-16,0 1 16,-35-19-16,18-17 15,-1 0-15,-17 18 16,18-18-16,0 0 15,-1 0-15,-17 17 16,18 1 0,17 0-16,-35 17 15,36 0-15,-19-35 16,1 0-16,-1 0 31,1 18-31,0-18 31,-1 0-15,1 18 0,0-18-1,-1 17 1,1-17 0,0 0 15,-1 0 31,1 0-30,-1 0-32,54 0 15,-18 0 1,0 0-16,0-17 15,0-1-15,-36 18 16,1 0-16,0-18 16,-18 1-1,17 17 1,-17-18-16,36 0 16,16-17-16,-16 0 15,17-18-15,0 18 16,-18 35-16,0-18 15,-17-17-15,-1 17 16,1 18 47,-18-18-63,35 1 15,36-36-15,17-18 16,-53 54-16,18-36 15,-17 35-15,-1 0 16,-35 1-16,17 17 16,-17-18 62,0 1-63,0-1-15,36-17 16,-36-1-16,0 19 16,17 17-1,-17-18-15,-17 18 63,-1 0-48,18-35 1,-35 0-16,17 17 16,-17-17-16,35 17 15,-35 0-15,17 18 16,0 0-16,1-17 16,-1-1-16,18 0 15,-35 18-15,17-17 16,0-19-16,-17 1 15,-18-18-15,36 18 16,-19 17-16,19-35 16,-19 36-16,19-1 15,-1 1-15,1-1 16,-1 18 0,0 0-1,1-35 1,-19-1-16,1-17 15,0 36-15,17-1 16,-17-17-16,17 17 16,1 18-1,-1 0-15,0 0 16,1-17 0,-19 17-16,19 0 15,-1-18 1,0 18-1,1 0-15,-1-18 16,1 18 109,-1 0-109,0 0 31,-17 18-47,-53 35 15,17 17-15,18-52 16,-17 17-16,35 1 15,-18-1-15,17 0 16,19 0-16,-19-35 16,1 36-16,17-19 15,18 1-15</inkml:trace>
  <inkml:trace contextRef="#ctx0" brushRef="#br0" timeOffset="20303.0257">14146 13529 0,'0'0'0,"89"-35"0,16-1 16,1 1-16,-35 18 15,-1-19-15,-17 19 16,0-1-16,18-17 15,-1 17-15,36-35 16,18 18-16,-19 0 16,54-18-16,-35 17 15,52-17-15,-52 18 16,17-35-16,-18 34 16,1-34-16,-19 17 15,1 0-15,0 0 16,-18 18-16,-17-18 15,-1 35-15,-17 18 16,-17 0-16,-1-17 16,18-1-16,0 0 15,0-17-15,17 0 16,1 17-16,-18 0 16,0 1-1,-1-1-15,-16 1 16,-1-1-16,18 18 15,0 0-15,0-18 16,-18 1-16,0-1 16,1 0-16,-1 1 15,18-1-15,-18 0 16,0 1-16,1-1 16,34-17-16,-17 17 15,0-17-15,0 17 16,-35 1-16,17 17 15,0-18-15,0 0 16,-17 18 0,17 0-16,1 0 15,17-35-15,-1 18 16,-16 17-16,17-18 16,0-17-16,-36 35 15,36-18-15,-18 0 16,1 1-16,-1-1 15,18 0-15,-36 18 16,19 0 0,17-17-16,-18-19 15,-17 36-15,17-17 16,0-1-16,-17 18 16,-1-17-1,1 17-15,17 0 16,-17-18-1,0 18-15,17-18 16,-35 1 47,35 17-48,18-36-15,-18 19 16,-35-1-16</inkml:trace>
  <inkml:trace contextRef="#ctx0" brushRef="#br0" timeOffset="21661.3751">18803 11024 0,'18'0'32,"-1"18"-32,19 0 15,17-18-15,-1 35 16,-16-18-16,-1 1 15,18 0-15,17 17 16,-34-17 0,-1-1-1,-17 1-15,17-18 16,-17 0-16,-1 35 16,36-17-16,-18 0 15,-17-1-15,17 1 16,1-18-16,-19 0 15,-17 17 1,36-17-16,-19 18 16,1-18-1,-1 18 1,1-18-16,0 0 16,-1 0-16,19 17 15,-19 19-15,1-19 16,-36-17 93,1 0-78,-36 36-31,-18-1 16,1-18-16,-1 1 16,0 17-16,36-35 15,0 18-15,-36 0 16,36-1-16,-18-17 16,36 18-16,-36 17 15,-18-17-15,1-1 16,17 1-16,35-18 15,-17 18-15,-1-1 16,19-17 0,-1 0-1,18 18 1</inkml:trace>
  <inkml:trace contextRef="#ctx0" brushRef="#br0" timeOffset="23565.5535">13441 10566 0,'17'0'16,"1"0"-16,0 0 15,17 0-15,-17 0 16,17 0 0,0 0-16,0 0 15,54 17-15,69 1 16,89 17-16,18 18 15,0-18-15,-1 1 16,1-1-16,-54-17 16,-70 35-16,18-53 15,-71 17-15,18 1 16,18-18-16,-36 17 16,35-17-16,1 18 15,52-18-15,-35 0 16,18 18-16,-18-18 15,-17 0-15,-36 0 16,0 0-16,0 0 16,-17 0-16,-18 0 15,-36 0-15,19 0 16,-1 0-16,0 0 16,18 0-16,18 17 15,-36-17-15,36 0 16,-19 0-16,1 0 15,-35 0-15,0 0 16,-1 0-16,-17 18 16,53-18-1,-35 0-15,35 18 16,0-18-16,-36 17 16,54-17-16,-36 0 15,0 18-15,1-18 16,-1 18-1,-17-18 1,-1 0-16,-17 17 16,18 1-16,0-18 15,-1 0-15,1 0 16,-1 17-16,1 1 16,0 0-16,-1-18 15,1 0-15,0 0 16,-1 17-16,1-17 15,0 18-15,-1-18 16,-17 18-16,35-18 16,1 0-16,-19 35 15,19-17-15,-1-1 16,-17-17-16,-1 18 16,19-18-16,-19 0 15,1 0-15,-1 18 16,1-1-1,0-17-15,-1 0 16,-17 18-16,36-18 16,-19 0-16,1 0 62</inkml:trace>
  <inkml:trace contextRef="#ctx0" brushRef="#br0" timeOffset="24743.6165">18979 10619 0,'18'17'16,"0"1"-16,17 0 16,-17 17-16,17-18 15,-17 19-15,-1-19 16,1 19-16,17-1 15,-17-17-15,17-1 16,-17 18-16,17 1 16,0-1-16,-17-17 15,17 17-15,-17 0 16,-1 0-16,19-17 16,-19 17-16,1 1 15,0-19-15,-18 1 16,17 0-16,-17-1 15,18-17-15,-18 18 16,0 17-16,0 0 16,18-17-1,-18 17-15,0 1 16,17-19 0,-17 1-16,0 0 15,0-1 16,0 1-31,0-1 16,0 1-16,-17 0 16,17-1-16,0 36 15,-18-17-15,0-36 16,18 35 0,-17 18-16,-1-36 15,0 19-15,18-19 16,-35-17-16,17 36 15,-17-19-15,0 36 16,17-35-16,-17-18 16,17 53-16,1-53 15,-1 17-15,0-17 16,1 18-16,-36 17 16,18-17-16,-1 0 15,1 17-15,0-18 16,17-17-16,18 18 47,0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7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1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6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2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40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63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B322-5455-4C4E-841C-09E7B039998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0855-94AC-45AD-91D2-0301B73C4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94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node.com/post/does-javascript-use-stack-or-heap-for-memory-allocation-or-both-cj5jl90xl01nh1twuv8ug0bjk" TargetMode="External"/><Relationship Id="rId2" Type="http://schemas.openxmlformats.org/officeDocument/2006/relationships/hyperlink" Target="https://medium.com/@allansendagi/javascript-fundamentals-call-stack-and-memory-heap-401eb87132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tar Wars: quais são os filmes da saga? - Revista Galileu | Cin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640" y="4114800"/>
            <a:ext cx="9144000" cy="2392680"/>
          </a:xfrm>
        </p:spPr>
        <p:txBody>
          <a:bodyPr>
            <a:no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Heap</a:t>
            </a:r>
            <a:r>
              <a:rPr lang="pt-BR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pt-BR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</a:t>
            </a:r>
            <a:r>
              <a:rPr lang="pt-BR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br>
              <a:rPr lang="pt-BR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Memória Contra-ataca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o explicativo em forma de nuvem 4"/>
          <p:cNvSpPr/>
          <p:nvPr/>
        </p:nvSpPr>
        <p:spPr>
          <a:xfrm flipH="1">
            <a:off x="1859280" y="0"/>
            <a:ext cx="2971800" cy="169164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Busquem comer cimento...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4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Heap</a:t>
            </a:r>
            <a:r>
              <a:rPr lang="pt-BR" dirty="0" smtClean="0"/>
              <a:t>: </a:t>
            </a:r>
            <a:r>
              <a:rPr lang="pt-BR" dirty="0" err="1" smtClean="0"/>
              <a:t>Heat</a:t>
            </a:r>
            <a:r>
              <a:rPr lang="pt-BR" dirty="0" smtClean="0"/>
              <a:t>? </a:t>
            </a:r>
            <a:r>
              <a:rPr lang="pt-BR" dirty="0" err="1" smtClean="0"/>
              <a:t>Hype</a:t>
            </a:r>
            <a:r>
              <a:rPr lang="pt-BR" dirty="0" smtClean="0"/>
              <a:t>? BORA!?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Enquanto tudo está bem ordenado no </a:t>
            </a:r>
            <a:r>
              <a:rPr lang="pt-BR" sz="3600" dirty="0" err="1" smtClean="0"/>
              <a:t>Stack</a:t>
            </a:r>
            <a:r>
              <a:rPr lang="pt-BR" sz="3600" dirty="0" smtClean="0"/>
              <a:t>, uma região séria, pequena e ordenada na memória, no </a:t>
            </a:r>
            <a:r>
              <a:rPr lang="pt-BR" sz="3600" dirty="0" err="1" smtClean="0"/>
              <a:t>Heap</a:t>
            </a:r>
            <a:r>
              <a:rPr lang="pt-BR" sz="3600" dirty="0" smtClean="0"/>
              <a:t> temos uma região desordenada, grande e maluca.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Heap</a:t>
            </a:r>
            <a:r>
              <a:rPr lang="pt-BR" dirty="0" smtClean="0"/>
              <a:t>: </a:t>
            </a:r>
            <a:r>
              <a:rPr lang="pt-BR" dirty="0" err="1" smtClean="0"/>
              <a:t>Heat</a:t>
            </a:r>
            <a:r>
              <a:rPr lang="pt-BR" dirty="0" smtClean="0"/>
              <a:t>? </a:t>
            </a:r>
            <a:r>
              <a:rPr lang="pt-BR" dirty="0" err="1" smtClean="0"/>
              <a:t>Hype</a:t>
            </a:r>
            <a:r>
              <a:rPr lang="pt-BR" dirty="0" smtClean="0"/>
              <a:t>? BORA!?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A região </a:t>
            </a:r>
            <a:r>
              <a:rPr lang="pt-BR" sz="3600" dirty="0" err="1" smtClean="0"/>
              <a:t>Heap</a:t>
            </a:r>
            <a:r>
              <a:rPr lang="pt-BR" sz="3600" dirty="0" smtClean="0"/>
              <a:t> é usada </a:t>
            </a:r>
            <a:r>
              <a:rPr lang="pt-BR" sz="3600" dirty="0"/>
              <a:t>para armazenar dados arbitrários </a:t>
            </a:r>
            <a:r>
              <a:rPr lang="pt-BR" sz="3600" dirty="0" smtClean="0"/>
              <a:t> de </a:t>
            </a:r>
            <a:r>
              <a:rPr lang="pt-BR" sz="3600" dirty="0"/>
              <a:t>forma não ordenada. É por isso que é muito mais lento e usado para estruturas de dados em linguagens clássicas, como C.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Heap</a:t>
            </a:r>
            <a:r>
              <a:rPr lang="pt-BR" dirty="0" smtClean="0"/>
              <a:t>: </a:t>
            </a:r>
            <a:r>
              <a:rPr lang="pt-BR" dirty="0" err="1" smtClean="0"/>
              <a:t>Heat</a:t>
            </a:r>
            <a:r>
              <a:rPr lang="pt-BR" dirty="0" smtClean="0"/>
              <a:t>? </a:t>
            </a:r>
            <a:r>
              <a:rPr lang="pt-BR" dirty="0" err="1" smtClean="0"/>
              <a:t>Hype</a:t>
            </a:r>
            <a:r>
              <a:rPr lang="pt-BR" dirty="0" smtClean="0"/>
              <a:t>? BORA!?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Muitos esforços e tecnologias foram desprendidos para otimizar a maneira como o espaço é alocado no </a:t>
            </a:r>
            <a:r>
              <a:rPr lang="pt-BR" sz="3600" dirty="0" err="1" smtClean="0"/>
              <a:t>Heap</a:t>
            </a:r>
            <a:r>
              <a:rPr lang="pt-BR" sz="3600" dirty="0" smtClean="0"/>
              <a:t>, de modo que haja um número mínimo de lacunas entre os dados. Para localizar rapidamente os dados do </a:t>
            </a:r>
            <a:r>
              <a:rPr lang="pt-BR" sz="3600" dirty="0" err="1" smtClean="0"/>
              <a:t>Heap</a:t>
            </a:r>
            <a:r>
              <a:rPr lang="pt-BR" sz="3600" dirty="0" smtClean="0"/>
              <a:t> ao fazer operações, um ponteiro para eles é armazenado na pilha (</a:t>
            </a:r>
            <a:r>
              <a:rPr lang="pt-BR" sz="3600" dirty="0" err="1" smtClean="0"/>
              <a:t>Stack</a:t>
            </a:r>
            <a:r>
              <a:rPr lang="pt-BR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032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 onde ficam minhas variáveis? No meu bolso?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92608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Bem, isso eu deixo para vocês pensarem um pouco. Vamos debater?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313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: Quando chegará minha vez?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Lição de casa:</a:t>
            </a:r>
            <a:br>
              <a:rPr lang="pt-BR" sz="3600" dirty="0" smtClean="0"/>
            </a:br>
            <a:r>
              <a:rPr lang="pt-BR" sz="3600" dirty="0" smtClean="0"/>
              <a:t>Pesquisem sobre o </a:t>
            </a:r>
            <a:r>
              <a:rPr lang="pt-BR" sz="3600" dirty="0" err="1" smtClean="0"/>
              <a:t>garbage</a:t>
            </a:r>
            <a:r>
              <a:rPr lang="pt-BR" sz="3600" dirty="0" smtClean="0"/>
              <a:t> </a:t>
            </a:r>
            <a:r>
              <a:rPr lang="pt-BR" sz="3600" dirty="0" err="1" smtClean="0"/>
              <a:t>collector</a:t>
            </a:r>
            <a:r>
              <a:rPr lang="pt-BR" sz="3600" dirty="0" smtClean="0"/>
              <a:t> do </a:t>
            </a:r>
            <a:r>
              <a:rPr lang="pt-BR" sz="3600" dirty="0" err="1" smtClean="0"/>
              <a:t>Javascript</a:t>
            </a:r>
            <a:r>
              <a:rPr lang="pt-BR" sz="3600" dirty="0"/>
              <a:t> </a:t>
            </a:r>
            <a:r>
              <a:rPr lang="pt-BR" sz="3600" dirty="0" smtClean="0"/>
              <a:t>e respondam às seguintes perguntas: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a) Para que ele serve?</a:t>
            </a:r>
          </a:p>
          <a:p>
            <a:r>
              <a:rPr lang="pt-BR" sz="3600" dirty="0" smtClean="0"/>
              <a:t>b) O que ele faz?</a:t>
            </a:r>
          </a:p>
          <a:p>
            <a:r>
              <a:rPr lang="pt-BR" sz="3600" dirty="0" smtClean="0"/>
              <a:t>c) Em qual(</a:t>
            </a:r>
            <a:r>
              <a:rPr lang="pt-BR" sz="3600" dirty="0" err="1" smtClean="0"/>
              <a:t>is</a:t>
            </a:r>
            <a:r>
              <a:rPr lang="pt-BR" sz="3600" dirty="0" smtClean="0"/>
              <a:t>) região(</a:t>
            </a:r>
            <a:r>
              <a:rPr lang="pt-BR" sz="3600" dirty="0" err="1" smtClean="0"/>
              <a:t>ões</a:t>
            </a:r>
            <a:r>
              <a:rPr lang="pt-BR" sz="3600" dirty="0"/>
              <a:t>)</a:t>
            </a:r>
            <a:r>
              <a:rPr lang="pt-BR" sz="3600" dirty="0" smtClean="0"/>
              <a:t> da memória (</a:t>
            </a:r>
            <a:r>
              <a:rPr lang="pt-BR" sz="3600" dirty="0" err="1" smtClean="0"/>
              <a:t>Heap</a:t>
            </a:r>
            <a:r>
              <a:rPr lang="pt-BR" sz="3600" dirty="0" smtClean="0"/>
              <a:t>/</a:t>
            </a:r>
            <a:r>
              <a:rPr lang="pt-BR" sz="3600" dirty="0" err="1" smtClean="0"/>
              <a:t>Stack</a:t>
            </a:r>
            <a:r>
              <a:rPr lang="pt-BR" sz="3600" dirty="0" smtClean="0"/>
              <a:t>) ele atua?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63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ap vs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3365640" y="2400120"/>
              <a:ext cx="5061240" cy="327096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6280" y="2390760"/>
                <a:ext cx="5079960" cy="32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5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Star Wars</a:t>
            </a:r>
          </a:p>
          <a:p>
            <a:r>
              <a:rPr lang="pt-BR" dirty="0" smtClean="0"/>
              <a:t>ET </a:t>
            </a:r>
            <a:r>
              <a:rPr lang="pt-BR" dirty="0" err="1" smtClean="0"/>
              <a:t>Bilu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>
                <a:hlinkClick r:id="rId2"/>
              </a:rPr>
              <a:t>https://medium.com/@allansendagi/javascript-fundamentals-call-stack-and-memory-heap-401eb8713204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https://hashnode.com/post/does-javascript-use-stack-or-heap-for-memory-allocation-or-both-cj5jl90xl01nh1twuv8ug0bjk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7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Uma pilha é uma região da memória que opera no modo </a:t>
            </a:r>
            <a:r>
              <a:rPr lang="pt-BR" sz="3600" dirty="0" err="1"/>
              <a:t>First</a:t>
            </a:r>
            <a:r>
              <a:rPr lang="pt-BR" sz="3600" dirty="0"/>
              <a:t>-In-</a:t>
            </a:r>
            <a:r>
              <a:rPr lang="pt-BR" sz="3600" dirty="0" err="1"/>
              <a:t>Last</a:t>
            </a:r>
            <a:r>
              <a:rPr lang="pt-BR" sz="3600" dirty="0"/>
              <a:t>-Out</a:t>
            </a:r>
            <a:r>
              <a:rPr lang="pt-BR" sz="3600" dirty="0" smtClean="0"/>
              <a:t>.</a:t>
            </a:r>
            <a:r>
              <a:rPr lang="pt-BR" sz="3600" dirty="0"/>
              <a:t> Quando você coloca um pedaço de papel em uma mesa e coloca outro pedaço de papel em cima, você primeiro tem que pegar o pedaço de cima para pegar o primeiro (você só pode pegar um pedaço de papel </a:t>
            </a:r>
            <a:r>
              <a:rPr lang="pt-BR" sz="3600" dirty="0" smtClean="0"/>
              <a:t>por vez).</a:t>
            </a:r>
            <a:r>
              <a:rPr lang="pt-BR" sz="3600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6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Quando uma nova thread é iniciada por um programa de computador - geralmente a thread principal é a função </a:t>
            </a:r>
            <a:r>
              <a:rPr lang="pt-BR" sz="3600" dirty="0" err="1" smtClean="0"/>
              <a:t>main</a:t>
            </a:r>
            <a:r>
              <a:rPr lang="pt-BR" sz="3600" dirty="0" smtClean="0"/>
              <a:t>() - uma nova pilha é criada.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2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8200" y="208788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/>
              <a:t>Stacks</a:t>
            </a:r>
            <a:r>
              <a:rPr lang="pt-BR" sz="3600" dirty="0" smtClean="0"/>
              <a:t>, ou pilhas, normalmente são pequenas e possuem baixo custo de manutenção. Servem para armazenar dados temporários e garantem acesso rápido aos elementos. Vejam o exemplo: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01" y="1690688"/>
            <a:ext cx="3839597" cy="4146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/>
              <p14:cNvContentPartPr/>
              <p14:nvPr/>
            </p14:nvContentPartPr>
            <p14:xfrm>
              <a:off x="4273560" y="1994040"/>
              <a:ext cx="6140880" cy="44643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200" y="1984680"/>
                <a:ext cx="6159600" cy="44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6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1" y="1690688"/>
            <a:ext cx="10453838" cy="40376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1866960" y="2921040"/>
              <a:ext cx="8185320" cy="29786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0" y="2911680"/>
                <a:ext cx="820404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548384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Importante! No </a:t>
            </a:r>
            <a:r>
              <a:rPr lang="pt-BR" sz="3600" dirty="0" err="1" smtClean="0"/>
              <a:t>Javascript</a:t>
            </a:r>
            <a:r>
              <a:rPr lang="pt-BR" sz="3600" dirty="0" smtClean="0"/>
              <a:t>, o </a:t>
            </a:r>
            <a:r>
              <a:rPr lang="pt-BR" sz="3600" dirty="0" err="1" smtClean="0"/>
              <a:t>stack</a:t>
            </a:r>
            <a:r>
              <a:rPr lang="pt-BR" sz="3600" dirty="0" smtClean="0"/>
              <a:t> é construído EM TEMPO DE EXECUÇÃO!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Ou seja, a pilha é modificada de acordo com os eventos em tempo de execução. Quando a função log(“olá mundo!”) é invocada, ela é adicionada ao </a:t>
            </a:r>
            <a:r>
              <a:rPr lang="pt-BR" sz="3600" dirty="0" err="1" smtClean="0"/>
              <a:t>Stack</a:t>
            </a:r>
            <a:r>
              <a:rPr lang="pt-BR" sz="3600" dirty="0" smtClean="0"/>
              <a:t>, mas ao ser finalizada, ela é removida automaticamente da pilha. Isso acontece com todas as demais funções.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7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90688"/>
            <a:ext cx="8601075" cy="46291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835280" y="1917720"/>
              <a:ext cx="3340440" cy="43372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920" y="1908360"/>
                <a:ext cx="3359160" cy="43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2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Stack</a:t>
            </a:r>
            <a:r>
              <a:rPr lang="pt-BR" dirty="0" smtClean="0"/>
              <a:t>: Overflow? </a:t>
            </a:r>
            <a:r>
              <a:rPr lang="pt-BR" dirty="0" err="1" smtClean="0"/>
              <a:t>Steak</a:t>
            </a:r>
            <a:r>
              <a:rPr lang="pt-BR" dirty="0" smtClean="0"/>
              <a:t>? COMIDA?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2294959"/>
            <a:ext cx="1051560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pt-BR" sz="3600" i="1" dirty="0" smtClean="0">
                <a:latin typeface="Bahnschrift Light" panose="020B0502040204020203" pitchFamily="34" charset="0"/>
              </a:rPr>
              <a:t>“Primeiro a entrar, último a sair. A vida é injusta as vezes.”</a:t>
            </a:r>
            <a:r>
              <a:rPr lang="pt-BR" sz="3200" dirty="0" smtClean="0"/>
              <a:t>  – </a:t>
            </a:r>
            <a:r>
              <a:rPr lang="pt-BR" sz="3200" dirty="0" err="1" smtClean="0"/>
              <a:t>Stack</a:t>
            </a:r>
            <a:r>
              <a:rPr lang="pt-BR" sz="3200" dirty="0" smtClean="0"/>
              <a:t> amargurado, 1961.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4099560"/>
            <a:ext cx="10515600" cy="162990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pt-BR" sz="3600" i="1" dirty="0" smtClean="0">
                <a:latin typeface="Bahnschrift Light" panose="020B0502040204020203" pitchFamily="34" charset="0"/>
              </a:rPr>
              <a:t>“FILO É O CARALHO, EU QUERO É CÚ” </a:t>
            </a:r>
            <a:r>
              <a:rPr lang="pt-BR" sz="3200" dirty="0" smtClean="0"/>
              <a:t>– </a:t>
            </a:r>
            <a:r>
              <a:rPr lang="pt-BR" sz="3200" dirty="0" err="1" smtClean="0"/>
              <a:t>Stack</a:t>
            </a:r>
            <a:r>
              <a:rPr lang="pt-BR" sz="3200" dirty="0" smtClean="0"/>
              <a:t> revoltado, 1961.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0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345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Verdana</vt:lpstr>
      <vt:lpstr>Tema do Office</vt:lpstr>
      <vt:lpstr>Heap vs Stack: A Memória Contra-ataca</vt:lpstr>
      <vt:lpstr>Stack: Overflow? Steak? COMIDA?</vt:lpstr>
      <vt:lpstr>Stack: Overflow? Steak? COMIDA?</vt:lpstr>
      <vt:lpstr>Stack: Overflow? Steak? COMIDA?</vt:lpstr>
      <vt:lpstr>Stack: Overflow? Steak? COMIDA?</vt:lpstr>
      <vt:lpstr>Stack: Overflow? Steak? COMIDA?</vt:lpstr>
      <vt:lpstr>Stack: Overflow? Steak? COMIDA?</vt:lpstr>
      <vt:lpstr>Stack: Overflow? Steak? COMIDA?</vt:lpstr>
      <vt:lpstr>Stack: Overflow? Steak? COMIDA?</vt:lpstr>
      <vt:lpstr>Heap: Heat? Hype? BORA!?</vt:lpstr>
      <vt:lpstr>Heap: Heat? Hype? BORA!?</vt:lpstr>
      <vt:lpstr>Heap: Heat? Hype? BORA!?</vt:lpstr>
      <vt:lpstr>E onde ficam minhas variáveis? No meu bolso?</vt:lpstr>
      <vt:lpstr>Garbage Collector: Quando chegará minha vez?</vt:lpstr>
      <vt:lpstr>Apresentação do PowerPoint</vt:lpstr>
      <vt:lpstr>Referências: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vs Stack: Uma Nova Esperança</dc:title>
  <dc:creator>JEFFERSON</dc:creator>
  <cp:lastModifiedBy>JEFFERSON</cp:lastModifiedBy>
  <cp:revision>10</cp:revision>
  <dcterms:created xsi:type="dcterms:W3CDTF">2021-04-09T02:55:05Z</dcterms:created>
  <dcterms:modified xsi:type="dcterms:W3CDTF">2021-04-09T23:34:46Z</dcterms:modified>
</cp:coreProperties>
</file>