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9" r:id="rId3"/>
    <p:sldId id="262" r:id="rId4"/>
    <p:sldId id="280" r:id="rId5"/>
    <p:sldId id="285" r:id="rId6"/>
    <p:sldId id="268" r:id="rId7"/>
    <p:sldId id="279" r:id="rId8"/>
    <p:sldId id="284" r:id="rId9"/>
    <p:sldId id="286" r:id="rId10"/>
  </p:sldIdLst>
  <p:sldSz cx="9144000" cy="5143500" type="screen16x9"/>
  <p:notesSz cx="6858000" cy="9144000"/>
  <p:embeddedFontLst>
    <p:embeddedFont>
      <p:font typeface="Assistant" pitchFamily="2" charset="-79"/>
      <p:regular r:id="rId12"/>
      <p:bold r:id="rId13"/>
    </p:embeddedFont>
    <p:embeddedFont>
      <p:font typeface="Croissant One" panose="020B0604020202020204" charset="0"/>
      <p:regular r:id="rId14"/>
    </p:embeddedFont>
    <p:embeddedFont>
      <p:font typeface="Fontdiner Swanky" panose="020B0604020202020204" charset="0"/>
      <p:regular r:id="rId15"/>
    </p:embeddedFont>
    <p:embeddedFont>
      <p:font typeface="Stok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0C3"/>
    <a:srgbClr val="FF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1F7FA5-B839-40CD-A6BF-2CEFAD3754A2}">
  <a:tblStyle styleId="{041F7FA5-B839-40CD-A6BF-2CEFAD375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757fae4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757fae4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6c36261d8_0_3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6c36261d8_0_3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6c36261d8_0_2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6c36261d8_0_2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36c36261d8_0_2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36c36261d8_0_2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36c36261d8_0_3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36c36261d8_0_3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6c36261d8_0_2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36c36261d8_0_2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36c36261d8_0_3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36c36261d8_0_3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36c36261d8_0_4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36c36261d8_0_4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36c36261d8_0_4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36c36261d8_0_4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1175" y="871750"/>
            <a:ext cx="4602000" cy="31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61175" y="4077150"/>
            <a:ext cx="46020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ssistant"/>
              <a:buNone/>
              <a:defRPr sz="16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2_1_1"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138936" y="137790"/>
            <a:ext cx="786818" cy="613047"/>
          </a:xfrm>
          <a:custGeom>
            <a:avLst/>
            <a:gdLst/>
            <a:ahLst/>
            <a:cxnLst/>
            <a:rect l="l" t="t" r="r" b="b"/>
            <a:pathLst>
              <a:path w="281509" h="219337" extrusionOk="0">
                <a:moveTo>
                  <a:pt x="128587" y="116910"/>
                </a:moveTo>
                <a:cubicBezTo>
                  <a:pt x="139286" y="88792"/>
                  <a:pt x="158858" y="111300"/>
                  <a:pt x="158858" y="111300"/>
                </a:cubicBezTo>
                <a:cubicBezTo>
                  <a:pt x="164338" y="91337"/>
                  <a:pt x="180257" y="106864"/>
                  <a:pt x="180257" y="106864"/>
                </a:cubicBezTo>
                <a:cubicBezTo>
                  <a:pt x="180192" y="95120"/>
                  <a:pt x="192391" y="99752"/>
                  <a:pt x="192391" y="99752"/>
                </a:cubicBezTo>
                <a:cubicBezTo>
                  <a:pt x="189651" y="95838"/>
                  <a:pt x="190043" y="91597"/>
                  <a:pt x="190630" y="88335"/>
                </a:cubicBezTo>
                <a:cubicBezTo>
                  <a:pt x="193435" y="90619"/>
                  <a:pt x="199502" y="91402"/>
                  <a:pt x="203743" y="88923"/>
                </a:cubicBezTo>
                <a:cubicBezTo>
                  <a:pt x="207918" y="86444"/>
                  <a:pt x="210202" y="80768"/>
                  <a:pt x="209549" y="77179"/>
                </a:cubicBezTo>
                <a:cubicBezTo>
                  <a:pt x="212746" y="78223"/>
                  <a:pt x="216595" y="79985"/>
                  <a:pt x="218683" y="84291"/>
                </a:cubicBezTo>
                <a:cubicBezTo>
                  <a:pt x="218683" y="84291"/>
                  <a:pt x="220575" y="71373"/>
                  <a:pt x="230817" y="77114"/>
                </a:cubicBezTo>
                <a:cubicBezTo>
                  <a:pt x="230817" y="77114"/>
                  <a:pt x="224946" y="55650"/>
                  <a:pt x="245105" y="60543"/>
                </a:cubicBezTo>
                <a:cubicBezTo>
                  <a:pt x="245105" y="60543"/>
                  <a:pt x="234928" y="32490"/>
                  <a:pt x="264677" y="36796"/>
                </a:cubicBezTo>
                <a:cubicBezTo>
                  <a:pt x="264677" y="36796"/>
                  <a:pt x="252477" y="19899"/>
                  <a:pt x="281509" y="14615"/>
                </a:cubicBezTo>
                <a:cubicBezTo>
                  <a:pt x="281509" y="14615"/>
                  <a:pt x="253912" y="1"/>
                  <a:pt x="207266" y="40189"/>
                </a:cubicBezTo>
                <a:cubicBezTo>
                  <a:pt x="208571" y="47952"/>
                  <a:pt x="206679" y="55911"/>
                  <a:pt x="202047" y="62240"/>
                </a:cubicBezTo>
                <a:cubicBezTo>
                  <a:pt x="201786" y="61652"/>
                  <a:pt x="201460" y="61065"/>
                  <a:pt x="201068" y="60543"/>
                </a:cubicBezTo>
                <a:cubicBezTo>
                  <a:pt x="200351" y="59695"/>
                  <a:pt x="200155" y="58521"/>
                  <a:pt x="200481" y="57477"/>
                </a:cubicBezTo>
                <a:cubicBezTo>
                  <a:pt x="196958" y="59173"/>
                  <a:pt x="196567" y="62762"/>
                  <a:pt x="196567" y="64523"/>
                </a:cubicBezTo>
                <a:cubicBezTo>
                  <a:pt x="192326" y="65241"/>
                  <a:pt x="188542" y="67459"/>
                  <a:pt x="185933" y="70786"/>
                </a:cubicBezTo>
                <a:cubicBezTo>
                  <a:pt x="184367" y="69938"/>
                  <a:pt x="181040" y="68568"/>
                  <a:pt x="177843" y="70786"/>
                </a:cubicBezTo>
                <a:cubicBezTo>
                  <a:pt x="178887" y="70982"/>
                  <a:pt x="179800" y="71765"/>
                  <a:pt x="180192" y="72808"/>
                </a:cubicBezTo>
                <a:cubicBezTo>
                  <a:pt x="180518" y="73396"/>
                  <a:pt x="180844" y="73983"/>
                  <a:pt x="181235" y="74505"/>
                </a:cubicBezTo>
                <a:cubicBezTo>
                  <a:pt x="173407" y="75483"/>
                  <a:pt x="165578" y="73265"/>
                  <a:pt x="159445" y="68307"/>
                </a:cubicBezTo>
                <a:cubicBezTo>
                  <a:pt x="101708" y="89640"/>
                  <a:pt x="100991" y="120890"/>
                  <a:pt x="100991" y="120890"/>
                </a:cubicBezTo>
                <a:cubicBezTo>
                  <a:pt x="119780" y="98056"/>
                  <a:pt x="128587" y="116910"/>
                  <a:pt x="128587" y="116910"/>
                </a:cubicBezTo>
                <a:close/>
                <a:moveTo>
                  <a:pt x="18985" y="196177"/>
                </a:moveTo>
                <a:cubicBezTo>
                  <a:pt x="38687" y="183781"/>
                  <a:pt x="40318" y="206876"/>
                  <a:pt x="40318" y="206876"/>
                </a:cubicBezTo>
                <a:cubicBezTo>
                  <a:pt x="53040" y="197025"/>
                  <a:pt x="55649" y="214183"/>
                  <a:pt x="55649" y="214183"/>
                </a:cubicBezTo>
                <a:cubicBezTo>
                  <a:pt x="61129" y="206811"/>
                  <a:pt x="66544" y="215422"/>
                  <a:pt x="66544" y="215422"/>
                </a:cubicBezTo>
                <a:cubicBezTo>
                  <a:pt x="66675" y="211704"/>
                  <a:pt x="68828" y="209225"/>
                  <a:pt x="70785" y="207463"/>
                </a:cubicBezTo>
                <a:cubicBezTo>
                  <a:pt x="71437" y="210269"/>
                  <a:pt x="74830" y="213531"/>
                  <a:pt x="78614" y="213987"/>
                </a:cubicBezTo>
                <a:cubicBezTo>
                  <a:pt x="82332" y="214379"/>
                  <a:pt x="86442" y="211965"/>
                  <a:pt x="87682" y="209420"/>
                </a:cubicBezTo>
                <a:cubicBezTo>
                  <a:pt x="89182" y="211573"/>
                  <a:pt x="90748" y="214444"/>
                  <a:pt x="90031" y="218097"/>
                </a:cubicBezTo>
                <a:cubicBezTo>
                  <a:pt x="90031" y="218097"/>
                  <a:pt x="97272" y="210986"/>
                  <a:pt x="100860" y="219337"/>
                </a:cubicBezTo>
                <a:cubicBezTo>
                  <a:pt x="100860" y="219337"/>
                  <a:pt x="107319" y="203288"/>
                  <a:pt x="117496" y="215749"/>
                </a:cubicBezTo>
                <a:cubicBezTo>
                  <a:pt x="117496" y="215749"/>
                  <a:pt x="124281" y="193632"/>
                  <a:pt x="140722" y="210203"/>
                </a:cubicBezTo>
                <a:cubicBezTo>
                  <a:pt x="140722" y="210203"/>
                  <a:pt x="141048" y="194024"/>
                  <a:pt x="161533" y="204332"/>
                </a:cubicBezTo>
                <a:cubicBezTo>
                  <a:pt x="161533" y="204332"/>
                  <a:pt x="151225" y="182346"/>
                  <a:pt x="103535" y="185412"/>
                </a:cubicBezTo>
                <a:cubicBezTo>
                  <a:pt x="100730" y="190827"/>
                  <a:pt x="95902" y="194872"/>
                  <a:pt x="90031" y="196633"/>
                </a:cubicBezTo>
                <a:cubicBezTo>
                  <a:pt x="90161" y="196177"/>
                  <a:pt x="90226" y="195655"/>
                  <a:pt x="90226" y="195133"/>
                </a:cubicBezTo>
                <a:cubicBezTo>
                  <a:pt x="90161" y="194285"/>
                  <a:pt x="90552" y="193437"/>
                  <a:pt x="91270" y="192980"/>
                </a:cubicBezTo>
                <a:cubicBezTo>
                  <a:pt x="89052" y="192589"/>
                  <a:pt x="86769" y="193632"/>
                  <a:pt x="85529" y="195524"/>
                </a:cubicBezTo>
                <a:cubicBezTo>
                  <a:pt x="82593" y="193959"/>
                  <a:pt x="79201" y="193567"/>
                  <a:pt x="76004" y="194415"/>
                </a:cubicBezTo>
                <a:cubicBezTo>
                  <a:pt x="75482" y="193176"/>
                  <a:pt x="74047" y="190762"/>
                  <a:pt x="70981" y="190631"/>
                </a:cubicBezTo>
                <a:cubicBezTo>
                  <a:pt x="71568" y="191284"/>
                  <a:pt x="71763" y="192197"/>
                  <a:pt x="71568" y="192980"/>
                </a:cubicBezTo>
                <a:cubicBezTo>
                  <a:pt x="71437" y="193502"/>
                  <a:pt x="71372" y="194024"/>
                  <a:pt x="71372" y="194546"/>
                </a:cubicBezTo>
                <a:cubicBezTo>
                  <a:pt x="66088" y="191479"/>
                  <a:pt x="62239" y="186391"/>
                  <a:pt x="60738" y="180519"/>
                </a:cubicBezTo>
                <a:cubicBezTo>
                  <a:pt x="15005" y="166688"/>
                  <a:pt x="0" y="185738"/>
                  <a:pt x="0" y="185738"/>
                </a:cubicBezTo>
                <a:cubicBezTo>
                  <a:pt x="22312" y="180324"/>
                  <a:pt x="18985" y="196177"/>
                  <a:pt x="18985" y="19617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/>
          <p:nvPr/>
        </p:nvSpPr>
        <p:spPr>
          <a:xfrm flipH="1">
            <a:off x="7192505" y="0"/>
            <a:ext cx="2003420" cy="966961"/>
          </a:xfrm>
          <a:custGeom>
            <a:avLst/>
            <a:gdLst/>
            <a:ahLst/>
            <a:cxnLst/>
            <a:rect l="l" t="t" r="r" b="b"/>
            <a:pathLst>
              <a:path w="284779" h="137450" extrusionOk="0">
                <a:moveTo>
                  <a:pt x="0" y="45835"/>
                </a:moveTo>
                <a:cubicBezTo>
                  <a:pt x="6159" y="50552"/>
                  <a:pt x="12791" y="55296"/>
                  <a:pt x="19616" y="59985"/>
                </a:cubicBezTo>
                <a:cubicBezTo>
                  <a:pt x="20143" y="62010"/>
                  <a:pt x="27107" y="89839"/>
                  <a:pt x="20837" y="101631"/>
                </a:cubicBezTo>
                <a:lnTo>
                  <a:pt x="0" y="95360"/>
                </a:lnTo>
                <a:lnTo>
                  <a:pt x="0" y="96359"/>
                </a:lnTo>
                <a:lnTo>
                  <a:pt x="24943" y="103850"/>
                </a:lnTo>
                <a:cubicBezTo>
                  <a:pt x="24666" y="106874"/>
                  <a:pt x="22585" y="127628"/>
                  <a:pt x="13651" y="135063"/>
                </a:cubicBezTo>
                <a:cubicBezTo>
                  <a:pt x="8546" y="135702"/>
                  <a:pt x="3995" y="136146"/>
                  <a:pt x="0" y="136478"/>
                </a:cubicBezTo>
                <a:lnTo>
                  <a:pt x="0" y="137450"/>
                </a:lnTo>
                <a:cubicBezTo>
                  <a:pt x="4023" y="137117"/>
                  <a:pt x="8629" y="136645"/>
                  <a:pt x="13762" y="136035"/>
                </a:cubicBezTo>
                <a:cubicBezTo>
                  <a:pt x="13789" y="136035"/>
                  <a:pt x="13817" y="136035"/>
                  <a:pt x="13817" y="136035"/>
                </a:cubicBezTo>
                <a:cubicBezTo>
                  <a:pt x="13900" y="136035"/>
                  <a:pt x="13956" y="136007"/>
                  <a:pt x="14011" y="135979"/>
                </a:cubicBezTo>
                <a:cubicBezTo>
                  <a:pt x="18617" y="135424"/>
                  <a:pt x="23667" y="134731"/>
                  <a:pt x="29049" y="133870"/>
                </a:cubicBezTo>
                <a:cubicBezTo>
                  <a:pt x="29077" y="133898"/>
                  <a:pt x="29105" y="133898"/>
                  <a:pt x="29105" y="133898"/>
                </a:cubicBezTo>
                <a:cubicBezTo>
                  <a:pt x="29188" y="133898"/>
                  <a:pt x="29271" y="133870"/>
                  <a:pt x="29327" y="133843"/>
                </a:cubicBezTo>
                <a:cubicBezTo>
                  <a:pt x="31158" y="133537"/>
                  <a:pt x="33017" y="133232"/>
                  <a:pt x="34904" y="132927"/>
                </a:cubicBezTo>
                <a:cubicBezTo>
                  <a:pt x="34931" y="132927"/>
                  <a:pt x="34931" y="132927"/>
                  <a:pt x="34959" y="132927"/>
                </a:cubicBezTo>
                <a:lnTo>
                  <a:pt x="34959" y="132927"/>
                </a:lnTo>
                <a:cubicBezTo>
                  <a:pt x="35015" y="132927"/>
                  <a:pt x="37651" y="132955"/>
                  <a:pt x="38871" y="134398"/>
                </a:cubicBezTo>
                <a:lnTo>
                  <a:pt x="38871" y="136728"/>
                </a:lnTo>
                <a:cubicBezTo>
                  <a:pt x="38871" y="136978"/>
                  <a:pt x="39038" y="137200"/>
                  <a:pt x="39288" y="137228"/>
                </a:cubicBezTo>
                <a:lnTo>
                  <a:pt x="39343" y="137228"/>
                </a:lnTo>
                <a:cubicBezTo>
                  <a:pt x="39565" y="137228"/>
                  <a:pt x="39759" y="137061"/>
                  <a:pt x="39815" y="136811"/>
                </a:cubicBezTo>
                <a:cubicBezTo>
                  <a:pt x="39815" y="136784"/>
                  <a:pt x="40536" y="132955"/>
                  <a:pt x="45391" y="131013"/>
                </a:cubicBezTo>
                <a:cubicBezTo>
                  <a:pt x="45391" y="130985"/>
                  <a:pt x="45391" y="130985"/>
                  <a:pt x="45391" y="130985"/>
                </a:cubicBezTo>
                <a:cubicBezTo>
                  <a:pt x="48000" y="130486"/>
                  <a:pt x="50635" y="129931"/>
                  <a:pt x="53354" y="129348"/>
                </a:cubicBezTo>
                <a:cubicBezTo>
                  <a:pt x="53354" y="129348"/>
                  <a:pt x="53354" y="129348"/>
                  <a:pt x="53354" y="129348"/>
                </a:cubicBezTo>
                <a:cubicBezTo>
                  <a:pt x="53438" y="129348"/>
                  <a:pt x="53493" y="129348"/>
                  <a:pt x="53549" y="129320"/>
                </a:cubicBezTo>
                <a:cubicBezTo>
                  <a:pt x="56240" y="128738"/>
                  <a:pt x="58987" y="128127"/>
                  <a:pt x="61789" y="127461"/>
                </a:cubicBezTo>
                <a:cubicBezTo>
                  <a:pt x="61817" y="127461"/>
                  <a:pt x="61872" y="127461"/>
                  <a:pt x="61900" y="127434"/>
                </a:cubicBezTo>
                <a:cubicBezTo>
                  <a:pt x="66700" y="126324"/>
                  <a:pt x="71666" y="125075"/>
                  <a:pt x="76772" y="123716"/>
                </a:cubicBezTo>
                <a:cubicBezTo>
                  <a:pt x="81266" y="124576"/>
                  <a:pt x="82626" y="129403"/>
                  <a:pt x="82737" y="129875"/>
                </a:cubicBezTo>
                <a:lnTo>
                  <a:pt x="82737" y="136728"/>
                </a:lnTo>
                <a:cubicBezTo>
                  <a:pt x="82765" y="137366"/>
                  <a:pt x="83680" y="137366"/>
                  <a:pt x="83708" y="136728"/>
                </a:cubicBezTo>
                <a:lnTo>
                  <a:pt x="83708" y="132483"/>
                </a:lnTo>
                <a:cubicBezTo>
                  <a:pt x="84818" y="124992"/>
                  <a:pt x="88730" y="120719"/>
                  <a:pt x="89312" y="120137"/>
                </a:cubicBezTo>
                <a:cubicBezTo>
                  <a:pt x="89756" y="119998"/>
                  <a:pt x="90173" y="119887"/>
                  <a:pt x="90617" y="119748"/>
                </a:cubicBezTo>
                <a:cubicBezTo>
                  <a:pt x="96721" y="117917"/>
                  <a:pt x="102769" y="115947"/>
                  <a:pt x="108734" y="113866"/>
                </a:cubicBezTo>
                <a:cubicBezTo>
                  <a:pt x="108762" y="113838"/>
                  <a:pt x="108790" y="113838"/>
                  <a:pt x="108818" y="113838"/>
                </a:cubicBezTo>
                <a:cubicBezTo>
                  <a:pt x="108818" y="113838"/>
                  <a:pt x="108818" y="113838"/>
                  <a:pt x="108818" y="113838"/>
                </a:cubicBezTo>
                <a:cubicBezTo>
                  <a:pt x="125271" y="108123"/>
                  <a:pt x="141391" y="101464"/>
                  <a:pt x="157067" y="93917"/>
                </a:cubicBezTo>
                <a:cubicBezTo>
                  <a:pt x="157844" y="94084"/>
                  <a:pt x="162311" y="95194"/>
                  <a:pt x="163254" y="100715"/>
                </a:cubicBezTo>
                <a:lnTo>
                  <a:pt x="163254" y="107346"/>
                </a:lnTo>
                <a:cubicBezTo>
                  <a:pt x="163282" y="107956"/>
                  <a:pt x="164197" y="107956"/>
                  <a:pt x="164225" y="107346"/>
                </a:cubicBezTo>
                <a:lnTo>
                  <a:pt x="164225" y="95471"/>
                </a:lnTo>
                <a:cubicBezTo>
                  <a:pt x="165196" y="92502"/>
                  <a:pt x="166944" y="89867"/>
                  <a:pt x="169303" y="87813"/>
                </a:cubicBezTo>
                <a:cubicBezTo>
                  <a:pt x="174269" y="85233"/>
                  <a:pt x="179180" y="82542"/>
                  <a:pt x="184035" y="79767"/>
                </a:cubicBezTo>
                <a:cubicBezTo>
                  <a:pt x="184063" y="79767"/>
                  <a:pt x="184119" y="79740"/>
                  <a:pt x="184146" y="79712"/>
                </a:cubicBezTo>
                <a:cubicBezTo>
                  <a:pt x="187060" y="78047"/>
                  <a:pt x="189973" y="76355"/>
                  <a:pt x="192831" y="74634"/>
                </a:cubicBezTo>
                <a:cubicBezTo>
                  <a:pt x="196216" y="72609"/>
                  <a:pt x="199517" y="70528"/>
                  <a:pt x="202819" y="68420"/>
                </a:cubicBezTo>
                <a:cubicBezTo>
                  <a:pt x="202847" y="68420"/>
                  <a:pt x="202874" y="68392"/>
                  <a:pt x="202874" y="68392"/>
                </a:cubicBezTo>
                <a:cubicBezTo>
                  <a:pt x="202958" y="68364"/>
                  <a:pt x="203013" y="68336"/>
                  <a:pt x="203041" y="68281"/>
                </a:cubicBezTo>
                <a:cubicBezTo>
                  <a:pt x="207314" y="65534"/>
                  <a:pt x="211531" y="62732"/>
                  <a:pt x="215665" y="59874"/>
                </a:cubicBezTo>
                <a:lnTo>
                  <a:pt x="215665" y="81793"/>
                </a:lnTo>
                <a:cubicBezTo>
                  <a:pt x="215665" y="82431"/>
                  <a:pt x="216636" y="82431"/>
                  <a:pt x="216636" y="81793"/>
                </a:cubicBezTo>
                <a:lnTo>
                  <a:pt x="216636" y="71694"/>
                </a:lnTo>
                <a:cubicBezTo>
                  <a:pt x="217718" y="59153"/>
                  <a:pt x="233117" y="47167"/>
                  <a:pt x="233283" y="47028"/>
                </a:cubicBezTo>
                <a:cubicBezTo>
                  <a:pt x="233311" y="47000"/>
                  <a:pt x="233339" y="46973"/>
                  <a:pt x="233367" y="46917"/>
                </a:cubicBezTo>
                <a:cubicBezTo>
                  <a:pt x="234615" y="45974"/>
                  <a:pt x="235836" y="45003"/>
                  <a:pt x="237085" y="44032"/>
                </a:cubicBezTo>
                <a:lnTo>
                  <a:pt x="237085" y="44032"/>
                </a:lnTo>
                <a:cubicBezTo>
                  <a:pt x="237168" y="44004"/>
                  <a:pt x="237251" y="43948"/>
                  <a:pt x="237307" y="43865"/>
                </a:cubicBezTo>
                <a:cubicBezTo>
                  <a:pt x="246712" y="36429"/>
                  <a:pt x="255785" y="28578"/>
                  <a:pt x="264525" y="20365"/>
                </a:cubicBezTo>
                <a:cubicBezTo>
                  <a:pt x="264553" y="20365"/>
                  <a:pt x="264553" y="20365"/>
                  <a:pt x="264553" y="20365"/>
                </a:cubicBezTo>
                <a:cubicBezTo>
                  <a:pt x="265107" y="20032"/>
                  <a:pt x="265773" y="19977"/>
                  <a:pt x="266384" y="20198"/>
                </a:cubicBezTo>
                <a:cubicBezTo>
                  <a:pt x="267521" y="20698"/>
                  <a:pt x="268076" y="22224"/>
                  <a:pt x="268187" y="22529"/>
                </a:cubicBezTo>
                <a:lnTo>
                  <a:pt x="268187" y="25137"/>
                </a:lnTo>
                <a:cubicBezTo>
                  <a:pt x="268187" y="25415"/>
                  <a:pt x="268409" y="25637"/>
                  <a:pt x="268659" y="25637"/>
                </a:cubicBezTo>
                <a:cubicBezTo>
                  <a:pt x="268936" y="25637"/>
                  <a:pt x="269131" y="25415"/>
                  <a:pt x="269131" y="25137"/>
                </a:cubicBezTo>
                <a:lnTo>
                  <a:pt x="269131" y="15981"/>
                </a:lnTo>
                <a:cubicBezTo>
                  <a:pt x="274485" y="10793"/>
                  <a:pt x="279702" y="5466"/>
                  <a:pt x="284779" y="0"/>
                </a:cubicBezTo>
                <a:lnTo>
                  <a:pt x="283503" y="0"/>
                </a:lnTo>
                <a:cubicBezTo>
                  <a:pt x="268936" y="15593"/>
                  <a:pt x="253205" y="30076"/>
                  <a:pt x="236419" y="43255"/>
                </a:cubicBezTo>
                <a:cubicBezTo>
                  <a:pt x="232729" y="44642"/>
                  <a:pt x="198130" y="56711"/>
                  <a:pt x="184452" y="37040"/>
                </a:cubicBezTo>
                <a:cubicBezTo>
                  <a:pt x="191721" y="28605"/>
                  <a:pt x="198491" y="20531"/>
                  <a:pt x="204428" y="13345"/>
                </a:cubicBezTo>
                <a:cubicBezTo>
                  <a:pt x="204484" y="13318"/>
                  <a:pt x="204539" y="13234"/>
                  <a:pt x="204567" y="13179"/>
                </a:cubicBezTo>
                <a:cubicBezTo>
                  <a:pt x="208562" y="8324"/>
                  <a:pt x="212169" y="3884"/>
                  <a:pt x="215332" y="0"/>
                </a:cubicBezTo>
                <a:lnTo>
                  <a:pt x="214084" y="0"/>
                </a:lnTo>
                <a:cubicBezTo>
                  <a:pt x="211059" y="3746"/>
                  <a:pt x="207591" y="8018"/>
                  <a:pt x="203762" y="12624"/>
                </a:cubicBezTo>
                <a:cubicBezTo>
                  <a:pt x="184424" y="24610"/>
                  <a:pt x="136147" y="28494"/>
                  <a:pt x="130181" y="28938"/>
                </a:cubicBezTo>
                <a:cubicBezTo>
                  <a:pt x="132373" y="18173"/>
                  <a:pt x="134343" y="8157"/>
                  <a:pt x="135925" y="0"/>
                </a:cubicBezTo>
                <a:lnTo>
                  <a:pt x="134954" y="0"/>
                </a:lnTo>
                <a:cubicBezTo>
                  <a:pt x="133012" y="10072"/>
                  <a:pt x="130459" y="23001"/>
                  <a:pt x="127629" y="36568"/>
                </a:cubicBezTo>
                <a:cubicBezTo>
                  <a:pt x="123023" y="36735"/>
                  <a:pt x="78214" y="38039"/>
                  <a:pt x="64980" y="23195"/>
                </a:cubicBezTo>
                <a:lnTo>
                  <a:pt x="53632" y="0"/>
                </a:lnTo>
                <a:lnTo>
                  <a:pt x="52578" y="0"/>
                </a:lnTo>
                <a:lnTo>
                  <a:pt x="58071" y="11237"/>
                </a:lnTo>
                <a:cubicBezTo>
                  <a:pt x="56046" y="14649"/>
                  <a:pt x="30797" y="56850"/>
                  <a:pt x="20199" y="59236"/>
                </a:cubicBezTo>
                <a:cubicBezTo>
                  <a:pt x="13151" y="54381"/>
                  <a:pt x="6326" y="49497"/>
                  <a:pt x="0" y="44642"/>
                </a:cubicBezTo>
                <a:lnTo>
                  <a:pt x="0" y="45835"/>
                </a:lnTo>
                <a:close/>
                <a:moveTo>
                  <a:pt x="268187" y="16925"/>
                </a:moveTo>
                <a:lnTo>
                  <a:pt x="268187" y="20504"/>
                </a:lnTo>
                <a:cubicBezTo>
                  <a:pt x="267826" y="20004"/>
                  <a:pt x="267327" y="19588"/>
                  <a:pt x="266744" y="19338"/>
                </a:cubicBezTo>
                <a:cubicBezTo>
                  <a:pt x="266467" y="19200"/>
                  <a:pt x="266162" y="19144"/>
                  <a:pt x="265857" y="19116"/>
                </a:cubicBezTo>
                <a:cubicBezTo>
                  <a:pt x="266633" y="18395"/>
                  <a:pt x="267410" y="17646"/>
                  <a:pt x="268187" y="16925"/>
                </a:cubicBezTo>
                <a:close/>
                <a:moveTo>
                  <a:pt x="28883" y="132955"/>
                </a:moveTo>
                <a:cubicBezTo>
                  <a:pt x="24055" y="133704"/>
                  <a:pt x="19505" y="134342"/>
                  <a:pt x="15288" y="134869"/>
                </a:cubicBezTo>
                <a:cubicBezTo>
                  <a:pt x="23639" y="126573"/>
                  <a:pt x="25581" y="107485"/>
                  <a:pt x="25886" y="104044"/>
                </a:cubicBezTo>
                <a:lnTo>
                  <a:pt x="43394" y="106153"/>
                </a:lnTo>
                <a:cubicBezTo>
                  <a:pt x="42867" y="115170"/>
                  <a:pt x="30298" y="131151"/>
                  <a:pt x="28883" y="132955"/>
                </a:cubicBezTo>
                <a:close/>
                <a:moveTo>
                  <a:pt x="35597" y="70611"/>
                </a:moveTo>
                <a:cubicBezTo>
                  <a:pt x="38538" y="72526"/>
                  <a:pt x="41479" y="74413"/>
                  <a:pt x="44420" y="76271"/>
                </a:cubicBezTo>
                <a:cubicBezTo>
                  <a:pt x="44476" y="76355"/>
                  <a:pt x="44559" y="76410"/>
                  <a:pt x="44642" y="76438"/>
                </a:cubicBezTo>
                <a:cubicBezTo>
                  <a:pt x="44670" y="76466"/>
                  <a:pt x="44726" y="76466"/>
                  <a:pt x="44753" y="76493"/>
                </a:cubicBezTo>
                <a:cubicBezTo>
                  <a:pt x="49109" y="79240"/>
                  <a:pt x="53438" y="81904"/>
                  <a:pt x="57627" y="84484"/>
                </a:cubicBezTo>
                <a:cubicBezTo>
                  <a:pt x="58820" y="90532"/>
                  <a:pt x="45308" y="103711"/>
                  <a:pt x="43727" y="105210"/>
                </a:cubicBezTo>
                <a:lnTo>
                  <a:pt x="26580" y="103184"/>
                </a:lnTo>
                <a:cubicBezTo>
                  <a:pt x="35819" y="94861"/>
                  <a:pt x="35736" y="75078"/>
                  <a:pt x="35597" y="70611"/>
                </a:cubicBezTo>
                <a:close/>
                <a:moveTo>
                  <a:pt x="68032" y="90754"/>
                </a:moveTo>
                <a:cubicBezTo>
                  <a:pt x="72915" y="93668"/>
                  <a:pt x="77521" y="96387"/>
                  <a:pt x="81793" y="98856"/>
                </a:cubicBezTo>
                <a:cubicBezTo>
                  <a:pt x="78963" y="108456"/>
                  <a:pt x="67671" y="108040"/>
                  <a:pt x="67199" y="108012"/>
                </a:cubicBezTo>
                <a:lnTo>
                  <a:pt x="67172" y="108012"/>
                </a:lnTo>
                <a:lnTo>
                  <a:pt x="54575" y="106514"/>
                </a:lnTo>
                <a:cubicBezTo>
                  <a:pt x="62066" y="103628"/>
                  <a:pt x="66977" y="93168"/>
                  <a:pt x="68032" y="90754"/>
                </a:cubicBezTo>
                <a:close/>
                <a:moveTo>
                  <a:pt x="52023" y="106208"/>
                </a:moveTo>
                <a:lnTo>
                  <a:pt x="44948" y="105376"/>
                </a:lnTo>
                <a:cubicBezTo>
                  <a:pt x="47916" y="102463"/>
                  <a:pt x="58765" y="91448"/>
                  <a:pt x="58654" y="85094"/>
                </a:cubicBezTo>
                <a:cubicBezTo>
                  <a:pt x="61567" y="86870"/>
                  <a:pt x="64425" y="88590"/>
                  <a:pt x="67199" y="90255"/>
                </a:cubicBezTo>
                <a:cubicBezTo>
                  <a:pt x="66228" y="92502"/>
                  <a:pt x="60402" y="105043"/>
                  <a:pt x="52023" y="106208"/>
                </a:cubicBezTo>
                <a:close/>
                <a:moveTo>
                  <a:pt x="94723" y="86149"/>
                </a:moveTo>
                <a:cubicBezTo>
                  <a:pt x="91615" y="94306"/>
                  <a:pt x="83791" y="97607"/>
                  <a:pt x="82432" y="98135"/>
                </a:cubicBezTo>
                <a:cubicBezTo>
                  <a:pt x="78298" y="95721"/>
                  <a:pt x="73803" y="93085"/>
                  <a:pt x="69086" y="90283"/>
                </a:cubicBezTo>
                <a:cubicBezTo>
                  <a:pt x="80573" y="87314"/>
                  <a:pt x="85928" y="74829"/>
                  <a:pt x="87315" y="71000"/>
                </a:cubicBezTo>
                <a:close/>
                <a:moveTo>
                  <a:pt x="89257" y="72803"/>
                </a:moveTo>
                <a:cubicBezTo>
                  <a:pt x="100522" y="84207"/>
                  <a:pt x="114977" y="78463"/>
                  <a:pt x="118806" y="76632"/>
                </a:cubicBezTo>
                <a:cubicBezTo>
                  <a:pt x="117724" y="81099"/>
                  <a:pt x="116669" y="85372"/>
                  <a:pt x="115643" y="89367"/>
                </a:cubicBezTo>
                <a:cubicBezTo>
                  <a:pt x="105821" y="96303"/>
                  <a:pt x="96443" y="86704"/>
                  <a:pt x="95666" y="85871"/>
                </a:cubicBezTo>
                <a:close/>
                <a:moveTo>
                  <a:pt x="82654" y="99355"/>
                </a:moveTo>
                <a:cubicBezTo>
                  <a:pt x="85539" y="101020"/>
                  <a:pt x="88230" y="102574"/>
                  <a:pt x="90755" y="104017"/>
                </a:cubicBezTo>
                <a:cubicBezTo>
                  <a:pt x="90478" y="105237"/>
                  <a:pt x="89229" y="109815"/>
                  <a:pt x="85761" y="110204"/>
                </a:cubicBezTo>
                <a:lnTo>
                  <a:pt x="71528" y="108539"/>
                </a:lnTo>
                <a:cubicBezTo>
                  <a:pt x="75412" y="107734"/>
                  <a:pt x="80711" y="105515"/>
                  <a:pt x="82654" y="99355"/>
                </a:cubicBezTo>
                <a:close/>
                <a:moveTo>
                  <a:pt x="91615" y="104488"/>
                </a:moveTo>
                <a:cubicBezTo>
                  <a:pt x="98357" y="108317"/>
                  <a:pt x="103463" y="111147"/>
                  <a:pt x="106182" y="112645"/>
                </a:cubicBezTo>
                <a:lnTo>
                  <a:pt x="87897" y="110481"/>
                </a:lnTo>
                <a:cubicBezTo>
                  <a:pt x="90284" y="109038"/>
                  <a:pt x="91282" y="105876"/>
                  <a:pt x="91615" y="104488"/>
                </a:cubicBezTo>
                <a:close/>
                <a:moveTo>
                  <a:pt x="91449" y="103295"/>
                </a:moveTo>
                <a:cubicBezTo>
                  <a:pt x="88980" y="101908"/>
                  <a:pt x="86316" y="100382"/>
                  <a:pt x="83486" y="98745"/>
                </a:cubicBezTo>
                <a:cubicBezTo>
                  <a:pt x="85900" y="97691"/>
                  <a:pt x="92226" y="94417"/>
                  <a:pt x="95305" y="87314"/>
                </a:cubicBezTo>
                <a:lnTo>
                  <a:pt x="99828" y="96553"/>
                </a:lnTo>
                <a:cubicBezTo>
                  <a:pt x="99467" y="97635"/>
                  <a:pt x="97303" y="103545"/>
                  <a:pt x="91449" y="103295"/>
                </a:cubicBezTo>
                <a:close/>
                <a:moveTo>
                  <a:pt x="96776" y="88174"/>
                </a:moveTo>
                <a:cubicBezTo>
                  <a:pt x="100133" y="90893"/>
                  <a:pt x="107569" y="95471"/>
                  <a:pt x="115282" y="90754"/>
                </a:cubicBezTo>
                <a:cubicBezTo>
                  <a:pt x="114894" y="92169"/>
                  <a:pt x="114533" y="93529"/>
                  <a:pt x="114172" y="94861"/>
                </a:cubicBezTo>
                <a:cubicBezTo>
                  <a:pt x="113035" y="95527"/>
                  <a:pt x="105821" y="99355"/>
                  <a:pt x="100688" y="96165"/>
                </a:cubicBezTo>
                <a:close/>
                <a:moveTo>
                  <a:pt x="116420" y="90116"/>
                </a:moveTo>
                <a:cubicBezTo>
                  <a:pt x="118667" y="90033"/>
                  <a:pt x="130792" y="89284"/>
                  <a:pt x="140142" y="83957"/>
                </a:cubicBezTo>
                <a:cubicBezTo>
                  <a:pt x="136924" y="87175"/>
                  <a:pt x="133761" y="90311"/>
                  <a:pt x="130598" y="93335"/>
                </a:cubicBezTo>
                <a:cubicBezTo>
                  <a:pt x="129377" y="93779"/>
                  <a:pt x="119389" y="97108"/>
                  <a:pt x="115143" y="94944"/>
                </a:cubicBezTo>
                <a:cubicBezTo>
                  <a:pt x="115560" y="93390"/>
                  <a:pt x="116004" y="91781"/>
                  <a:pt x="116420" y="90116"/>
                </a:cubicBezTo>
                <a:close/>
                <a:moveTo>
                  <a:pt x="116669" y="89145"/>
                </a:moveTo>
                <a:cubicBezTo>
                  <a:pt x="117696" y="85178"/>
                  <a:pt x="118750" y="80905"/>
                  <a:pt x="119805" y="76438"/>
                </a:cubicBezTo>
                <a:cubicBezTo>
                  <a:pt x="125631" y="79212"/>
                  <a:pt x="143777" y="75744"/>
                  <a:pt x="149270" y="74579"/>
                </a:cubicBezTo>
                <a:cubicBezTo>
                  <a:pt x="147411" y="76521"/>
                  <a:pt x="145552" y="78463"/>
                  <a:pt x="143693" y="80350"/>
                </a:cubicBezTo>
                <a:cubicBezTo>
                  <a:pt x="134898" y="87758"/>
                  <a:pt x="119888" y="88979"/>
                  <a:pt x="116669" y="89145"/>
                </a:cubicBezTo>
                <a:close/>
                <a:moveTo>
                  <a:pt x="120054" y="75495"/>
                </a:moveTo>
                <a:cubicBezTo>
                  <a:pt x="121081" y="71083"/>
                  <a:pt x="122135" y="66477"/>
                  <a:pt x="123190" y="61816"/>
                </a:cubicBezTo>
                <a:cubicBezTo>
                  <a:pt x="126630" y="62593"/>
                  <a:pt x="147800" y="67032"/>
                  <a:pt x="161728" y="61234"/>
                </a:cubicBezTo>
                <a:cubicBezTo>
                  <a:pt x="158010" y="65312"/>
                  <a:pt x="154209" y="69363"/>
                  <a:pt x="150436" y="73358"/>
                </a:cubicBezTo>
                <a:cubicBezTo>
                  <a:pt x="148271" y="73830"/>
                  <a:pt x="125825" y="78630"/>
                  <a:pt x="120054" y="75495"/>
                </a:cubicBezTo>
                <a:close/>
                <a:moveTo>
                  <a:pt x="119083" y="75439"/>
                </a:moveTo>
                <a:cubicBezTo>
                  <a:pt x="117002" y="76577"/>
                  <a:pt x="99773" y="85289"/>
                  <a:pt x="87648" y="69502"/>
                </a:cubicBezTo>
                <a:lnTo>
                  <a:pt x="83958" y="61927"/>
                </a:lnTo>
                <a:cubicBezTo>
                  <a:pt x="89118" y="63093"/>
                  <a:pt x="112480" y="67920"/>
                  <a:pt x="122108" y="62316"/>
                </a:cubicBezTo>
                <a:cubicBezTo>
                  <a:pt x="121109" y="66783"/>
                  <a:pt x="120082" y="71194"/>
                  <a:pt x="119083" y="75439"/>
                </a:cubicBezTo>
                <a:close/>
                <a:moveTo>
                  <a:pt x="86732" y="69807"/>
                </a:moveTo>
                <a:cubicBezTo>
                  <a:pt x="86177" y="71555"/>
                  <a:pt x="80878" y="86926"/>
                  <a:pt x="67893" y="89589"/>
                </a:cubicBezTo>
                <a:cubicBezTo>
                  <a:pt x="65035" y="87841"/>
                  <a:pt x="62066" y="86065"/>
                  <a:pt x="59014" y="84207"/>
                </a:cubicBezTo>
                <a:cubicBezTo>
                  <a:pt x="62927" y="81848"/>
                  <a:pt x="81017" y="70473"/>
                  <a:pt x="83319" y="62815"/>
                </a:cubicBezTo>
                <a:close/>
                <a:moveTo>
                  <a:pt x="58099" y="83652"/>
                </a:moveTo>
                <a:cubicBezTo>
                  <a:pt x="54742" y="81599"/>
                  <a:pt x="51301" y="79462"/>
                  <a:pt x="47805" y="77270"/>
                </a:cubicBezTo>
                <a:cubicBezTo>
                  <a:pt x="49720" y="77603"/>
                  <a:pt x="51634" y="77770"/>
                  <a:pt x="53576" y="77742"/>
                </a:cubicBezTo>
                <a:cubicBezTo>
                  <a:pt x="59986" y="77742"/>
                  <a:pt x="66728" y="76355"/>
                  <a:pt x="70140" y="75522"/>
                </a:cubicBezTo>
                <a:cubicBezTo>
                  <a:pt x="64730" y="79573"/>
                  <a:pt x="59347" y="82903"/>
                  <a:pt x="58099" y="83652"/>
                </a:cubicBezTo>
                <a:close/>
                <a:moveTo>
                  <a:pt x="38871" y="133121"/>
                </a:moveTo>
                <a:cubicBezTo>
                  <a:pt x="38455" y="132844"/>
                  <a:pt x="38039" y="132622"/>
                  <a:pt x="37567" y="132455"/>
                </a:cubicBezTo>
                <a:cubicBezTo>
                  <a:pt x="38011" y="132372"/>
                  <a:pt x="38427" y="132289"/>
                  <a:pt x="38871" y="132233"/>
                </a:cubicBezTo>
                <a:close/>
                <a:moveTo>
                  <a:pt x="39815" y="134342"/>
                </a:moveTo>
                <a:lnTo>
                  <a:pt x="39815" y="132039"/>
                </a:lnTo>
                <a:cubicBezTo>
                  <a:pt x="40675" y="131901"/>
                  <a:pt x="41535" y="131734"/>
                  <a:pt x="42395" y="131568"/>
                </a:cubicBezTo>
                <a:cubicBezTo>
                  <a:pt x="41368" y="132317"/>
                  <a:pt x="40481" y="133260"/>
                  <a:pt x="39815" y="134342"/>
                </a:cubicBezTo>
                <a:close/>
                <a:moveTo>
                  <a:pt x="53132" y="128432"/>
                </a:moveTo>
                <a:cubicBezTo>
                  <a:pt x="44975" y="130180"/>
                  <a:pt x="37318" y="131595"/>
                  <a:pt x="30270" y="132733"/>
                </a:cubicBezTo>
                <a:cubicBezTo>
                  <a:pt x="33294" y="128849"/>
                  <a:pt x="43782" y="114837"/>
                  <a:pt x="44365" y="106264"/>
                </a:cubicBezTo>
                <a:lnTo>
                  <a:pt x="51717" y="107124"/>
                </a:lnTo>
                <a:cubicBezTo>
                  <a:pt x="52578" y="109094"/>
                  <a:pt x="58349" y="122883"/>
                  <a:pt x="53132" y="128432"/>
                </a:cubicBezTo>
                <a:close/>
                <a:moveTo>
                  <a:pt x="61456" y="126573"/>
                </a:moveTo>
                <a:cubicBezTo>
                  <a:pt x="59125" y="127101"/>
                  <a:pt x="56850" y="127628"/>
                  <a:pt x="54603" y="128099"/>
                </a:cubicBezTo>
                <a:cubicBezTo>
                  <a:pt x="58654" y="122051"/>
                  <a:pt x="54159" y="110398"/>
                  <a:pt x="52827" y="107263"/>
                </a:cubicBezTo>
                <a:lnTo>
                  <a:pt x="66839" y="108928"/>
                </a:lnTo>
                <a:cubicBezTo>
                  <a:pt x="69974" y="116058"/>
                  <a:pt x="62455" y="125380"/>
                  <a:pt x="61456" y="126573"/>
                </a:cubicBezTo>
                <a:close/>
                <a:moveTo>
                  <a:pt x="73414" y="123605"/>
                </a:moveTo>
                <a:cubicBezTo>
                  <a:pt x="69863" y="124520"/>
                  <a:pt x="66367" y="125408"/>
                  <a:pt x="62954" y="126213"/>
                </a:cubicBezTo>
                <a:cubicBezTo>
                  <a:pt x="65146" y="123355"/>
                  <a:pt x="70362" y="115614"/>
                  <a:pt x="67921" y="109066"/>
                </a:cubicBezTo>
                <a:lnTo>
                  <a:pt x="85178" y="111119"/>
                </a:lnTo>
                <a:cubicBezTo>
                  <a:pt x="84596" y="112923"/>
                  <a:pt x="81988" y="119360"/>
                  <a:pt x="73414" y="123605"/>
                </a:cubicBezTo>
                <a:close/>
                <a:moveTo>
                  <a:pt x="82737" y="127295"/>
                </a:moveTo>
                <a:cubicBezTo>
                  <a:pt x="81849" y="125491"/>
                  <a:pt x="80351" y="124049"/>
                  <a:pt x="78492" y="123244"/>
                </a:cubicBezTo>
                <a:cubicBezTo>
                  <a:pt x="79907" y="122856"/>
                  <a:pt x="81322" y="122467"/>
                  <a:pt x="82737" y="122051"/>
                </a:cubicBezTo>
                <a:lnTo>
                  <a:pt x="82737" y="127295"/>
                </a:lnTo>
                <a:close/>
                <a:moveTo>
                  <a:pt x="83708" y="128210"/>
                </a:moveTo>
                <a:lnTo>
                  <a:pt x="83708" y="121774"/>
                </a:lnTo>
                <a:cubicBezTo>
                  <a:pt x="84984" y="121413"/>
                  <a:pt x="86288" y="121024"/>
                  <a:pt x="87592" y="120664"/>
                </a:cubicBezTo>
                <a:cubicBezTo>
                  <a:pt x="85844" y="122911"/>
                  <a:pt x="84540" y="125464"/>
                  <a:pt x="83708" y="128210"/>
                </a:cubicBezTo>
                <a:close/>
                <a:moveTo>
                  <a:pt x="90367" y="118833"/>
                </a:moveTo>
                <a:cubicBezTo>
                  <a:pt x="85844" y="120192"/>
                  <a:pt x="81377" y="121468"/>
                  <a:pt x="77021" y="122634"/>
                </a:cubicBezTo>
                <a:cubicBezTo>
                  <a:pt x="83680" y="118250"/>
                  <a:pt x="85678" y="112756"/>
                  <a:pt x="86150" y="111230"/>
                </a:cubicBezTo>
                <a:lnTo>
                  <a:pt x="106431" y="113644"/>
                </a:lnTo>
                <a:cubicBezTo>
                  <a:pt x="100910" y="115531"/>
                  <a:pt x="95555" y="117279"/>
                  <a:pt x="90367" y="118833"/>
                </a:cubicBezTo>
                <a:close/>
                <a:moveTo>
                  <a:pt x="92975" y="104183"/>
                </a:moveTo>
                <a:cubicBezTo>
                  <a:pt x="97359" y="103545"/>
                  <a:pt x="99551" y="99661"/>
                  <a:pt x="100383" y="97718"/>
                </a:cubicBezTo>
                <a:lnTo>
                  <a:pt x="107513" y="112285"/>
                </a:lnTo>
                <a:cubicBezTo>
                  <a:pt x="105211" y="111036"/>
                  <a:pt x="100050" y="108178"/>
                  <a:pt x="92975" y="104183"/>
                </a:cubicBezTo>
                <a:close/>
                <a:moveTo>
                  <a:pt x="108568" y="112257"/>
                </a:moveTo>
                <a:lnTo>
                  <a:pt x="101382" y="97607"/>
                </a:lnTo>
                <a:cubicBezTo>
                  <a:pt x="106071" y="99605"/>
                  <a:pt x="111564" y="97302"/>
                  <a:pt x="113812" y="96137"/>
                </a:cubicBezTo>
                <a:cubicBezTo>
                  <a:pt x="111925" y="102962"/>
                  <a:pt x="110149" y="108539"/>
                  <a:pt x="108568" y="112257"/>
                </a:cubicBezTo>
                <a:close/>
                <a:moveTo>
                  <a:pt x="114894" y="95860"/>
                </a:moveTo>
                <a:cubicBezTo>
                  <a:pt x="118612" y="97580"/>
                  <a:pt x="125548" y="95887"/>
                  <a:pt x="129016" y="94861"/>
                </a:cubicBezTo>
                <a:cubicBezTo>
                  <a:pt x="122385" y="101159"/>
                  <a:pt x="115920" y="106930"/>
                  <a:pt x="109789" y="111841"/>
                </a:cubicBezTo>
                <a:cubicBezTo>
                  <a:pt x="111315" y="108012"/>
                  <a:pt x="113063" y="102491"/>
                  <a:pt x="114894" y="95860"/>
                </a:cubicBezTo>
                <a:close/>
                <a:moveTo>
                  <a:pt x="111120" y="112007"/>
                </a:moveTo>
                <a:cubicBezTo>
                  <a:pt x="117308" y="106985"/>
                  <a:pt x="123828" y="101131"/>
                  <a:pt x="130514" y="94750"/>
                </a:cubicBezTo>
                <a:cubicBezTo>
                  <a:pt x="131430" y="97885"/>
                  <a:pt x="137950" y="99466"/>
                  <a:pt x="141224" y="100077"/>
                </a:cubicBezTo>
                <a:cubicBezTo>
                  <a:pt x="130820" y="104627"/>
                  <a:pt x="120720" y="108595"/>
                  <a:pt x="111120" y="112007"/>
                </a:cubicBezTo>
                <a:close/>
                <a:moveTo>
                  <a:pt x="142833" y="99383"/>
                </a:moveTo>
                <a:cubicBezTo>
                  <a:pt x="139337" y="98856"/>
                  <a:pt x="131236" y="96997"/>
                  <a:pt x="131375" y="93917"/>
                </a:cubicBezTo>
                <a:cubicBezTo>
                  <a:pt x="135481" y="89978"/>
                  <a:pt x="139643" y="85844"/>
                  <a:pt x="143804" y="81599"/>
                </a:cubicBezTo>
                <a:cubicBezTo>
                  <a:pt x="144137" y="83457"/>
                  <a:pt x="145247" y="87619"/>
                  <a:pt x="148854" y="90255"/>
                </a:cubicBezTo>
                <a:cubicBezTo>
                  <a:pt x="151213" y="92003"/>
                  <a:pt x="154209" y="92724"/>
                  <a:pt x="157760" y="92447"/>
                </a:cubicBezTo>
                <a:cubicBezTo>
                  <a:pt x="152739" y="94888"/>
                  <a:pt x="147744" y="97191"/>
                  <a:pt x="142833" y="99355"/>
                </a:cubicBezTo>
                <a:close/>
                <a:moveTo>
                  <a:pt x="163254" y="97635"/>
                </a:moveTo>
                <a:cubicBezTo>
                  <a:pt x="162227" y="95610"/>
                  <a:pt x="160479" y="94056"/>
                  <a:pt x="158343" y="93307"/>
                </a:cubicBezTo>
                <a:cubicBezTo>
                  <a:pt x="159342" y="92808"/>
                  <a:pt x="160341" y="92336"/>
                  <a:pt x="161340" y="91836"/>
                </a:cubicBezTo>
                <a:cubicBezTo>
                  <a:pt x="161367" y="91836"/>
                  <a:pt x="161367" y="91836"/>
                  <a:pt x="161395" y="91809"/>
                </a:cubicBezTo>
                <a:cubicBezTo>
                  <a:pt x="162033" y="91504"/>
                  <a:pt x="162644" y="91198"/>
                  <a:pt x="163254" y="90893"/>
                </a:cubicBezTo>
                <a:lnTo>
                  <a:pt x="163254" y="97635"/>
                </a:lnTo>
                <a:close/>
                <a:moveTo>
                  <a:pt x="164225" y="92919"/>
                </a:moveTo>
                <a:lnTo>
                  <a:pt x="164225" y="90394"/>
                </a:lnTo>
                <a:cubicBezTo>
                  <a:pt x="165002" y="90005"/>
                  <a:pt x="165807" y="89589"/>
                  <a:pt x="166611" y="89173"/>
                </a:cubicBezTo>
                <a:cubicBezTo>
                  <a:pt x="165668" y="90311"/>
                  <a:pt x="164863" y="91587"/>
                  <a:pt x="164225" y="92891"/>
                </a:cubicBezTo>
                <a:close/>
                <a:moveTo>
                  <a:pt x="160618" y="91032"/>
                </a:moveTo>
                <a:cubicBezTo>
                  <a:pt x="155957" y="92031"/>
                  <a:pt x="152184" y="91531"/>
                  <a:pt x="149409" y="89506"/>
                </a:cubicBezTo>
                <a:cubicBezTo>
                  <a:pt x="145552" y="86648"/>
                  <a:pt x="144776" y="81710"/>
                  <a:pt x="144637" y="80738"/>
                </a:cubicBezTo>
                <a:cubicBezTo>
                  <a:pt x="146690" y="78630"/>
                  <a:pt x="148743" y="76493"/>
                  <a:pt x="150796" y="74357"/>
                </a:cubicBezTo>
                <a:cubicBezTo>
                  <a:pt x="161423" y="79712"/>
                  <a:pt x="176156" y="79989"/>
                  <a:pt x="181677" y="79906"/>
                </a:cubicBezTo>
                <a:cubicBezTo>
                  <a:pt x="174574" y="83901"/>
                  <a:pt x="167555" y="87619"/>
                  <a:pt x="160618" y="91032"/>
                </a:cubicBezTo>
                <a:close/>
                <a:moveTo>
                  <a:pt x="183453" y="78880"/>
                </a:moveTo>
                <a:cubicBezTo>
                  <a:pt x="180789" y="79018"/>
                  <a:pt x="163504" y="79573"/>
                  <a:pt x="151490" y="73608"/>
                </a:cubicBezTo>
                <a:cubicBezTo>
                  <a:pt x="155652" y="69252"/>
                  <a:pt x="159786" y="64785"/>
                  <a:pt x="163837" y="60318"/>
                </a:cubicBezTo>
                <a:cubicBezTo>
                  <a:pt x="166417" y="61539"/>
                  <a:pt x="183730" y="69585"/>
                  <a:pt x="196021" y="69585"/>
                </a:cubicBezTo>
                <a:cubicBezTo>
                  <a:pt x="197159" y="69585"/>
                  <a:pt x="198269" y="69502"/>
                  <a:pt x="199406" y="69335"/>
                </a:cubicBezTo>
                <a:cubicBezTo>
                  <a:pt x="194079" y="72692"/>
                  <a:pt x="188752" y="75883"/>
                  <a:pt x="183453" y="78880"/>
                </a:cubicBezTo>
                <a:close/>
                <a:moveTo>
                  <a:pt x="216636" y="67060"/>
                </a:moveTo>
                <a:lnTo>
                  <a:pt x="216636" y="59208"/>
                </a:lnTo>
                <a:cubicBezTo>
                  <a:pt x="219744" y="57016"/>
                  <a:pt x="222851" y="54797"/>
                  <a:pt x="225903" y="52549"/>
                </a:cubicBezTo>
                <a:cubicBezTo>
                  <a:pt x="222379" y="56323"/>
                  <a:pt x="218440" y="61456"/>
                  <a:pt x="216636" y="67060"/>
                </a:cubicBezTo>
                <a:close/>
                <a:moveTo>
                  <a:pt x="234116" y="45058"/>
                </a:moveTo>
                <a:cubicBezTo>
                  <a:pt x="223434" y="53354"/>
                  <a:pt x="212669" y="60901"/>
                  <a:pt x="201959" y="67726"/>
                </a:cubicBezTo>
                <a:cubicBezTo>
                  <a:pt x="191221" y="71666"/>
                  <a:pt x="168304" y="61345"/>
                  <a:pt x="164530" y="59569"/>
                </a:cubicBezTo>
                <a:cubicBezTo>
                  <a:pt x="171189" y="52244"/>
                  <a:pt x="177654" y="44892"/>
                  <a:pt x="183813" y="37789"/>
                </a:cubicBezTo>
                <a:cubicBezTo>
                  <a:pt x="196271" y="55352"/>
                  <a:pt x="224849" y="48027"/>
                  <a:pt x="234116" y="45058"/>
                </a:cubicBezTo>
                <a:close/>
                <a:moveTo>
                  <a:pt x="129987" y="29909"/>
                </a:moveTo>
                <a:cubicBezTo>
                  <a:pt x="134454" y="29576"/>
                  <a:pt x="180928" y="25997"/>
                  <a:pt x="202042" y="14733"/>
                </a:cubicBezTo>
                <a:cubicBezTo>
                  <a:pt x="196465" y="21447"/>
                  <a:pt x="190223" y="28883"/>
                  <a:pt x="183536" y="36624"/>
                </a:cubicBezTo>
                <a:cubicBezTo>
                  <a:pt x="180456" y="37567"/>
                  <a:pt x="139226" y="49581"/>
                  <a:pt x="128545" y="36873"/>
                </a:cubicBezTo>
                <a:cubicBezTo>
                  <a:pt x="129044" y="34543"/>
                  <a:pt x="129516" y="32212"/>
                  <a:pt x="129987" y="29909"/>
                </a:cubicBezTo>
                <a:close/>
                <a:moveTo>
                  <a:pt x="128323" y="38011"/>
                </a:moveTo>
                <a:cubicBezTo>
                  <a:pt x="139226" y="49497"/>
                  <a:pt x="174297" y="40286"/>
                  <a:pt x="182371" y="37955"/>
                </a:cubicBezTo>
                <a:cubicBezTo>
                  <a:pt x="176322" y="44975"/>
                  <a:pt x="169941" y="52189"/>
                  <a:pt x="163393" y="59402"/>
                </a:cubicBezTo>
                <a:cubicBezTo>
                  <a:pt x="150075" y="66394"/>
                  <a:pt x="126852" y="61650"/>
                  <a:pt x="123384" y="60873"/>
                </a:cubicBezTo>
                <a:cubicBezTo>
                  <a:pt x="125076" y="53326"/>
                  <a:pt x="126741" y="45585"/>
                  <a:pt x="128323" y="38011"/>
                </a:cubicBezTo>
                <a:close/>
                <a:moveTo>
                  <a:pt x="127435" y="37539"/>
                </a:moveTo>
                <a:cubicBezTo>
                  <a:pt x="125825" y="45280"/>
                  <a:pt x="124133" y="53243"/>
                  <a:pt x="122413" y="60956"/>
                </a:cubicBezTo>
                <a:cubicBezTo>
                  <a:pt x="121636" y="61511"/>
                  <a:pt x="120804" y="61955"/>
                  <a:pt x="119943" y="62288"/>
                </a:cubicBezTo>
                <a:cubicBezTo>
                  <a:pt x="117446" y="61234"/>
                  <a:pt x="89202" y="48804"/>
                  <a:pt x="77215" y="31768"/>
                </a:cubicBezTo>
                <a:cubicBezTo>
                  <a:pt x="95527" y="38483"/>
                  <a:pt x="122773" y="37733"/>
                  <a:pt x="127435" y="37539"/>
                </a:cubicBezTo>
                <a:close/>
                <a:moveTo>
                  <a:pt x="75662" y="31158"/>
                </a:moveTo>
                <a:cubicBezTo>
                  <a:pt x="86482" y="47749"/>
                  <a:pt x="112868" y="60179"/>
                  <a:pt x="118612" y="62760"/>
                </a:cubicBezTo>
                <a:cubicBezTo>
                  <a:pt x="107347" y="66200"/>
                  <a:pt x="85733" y="61372"/>
                  <a:pt x="83403" y="60845"/>
                </a:cubicBezTo>
                <a:lnTo>
                  <a:pt x="66228" y="25748"/>
                </a:lnTo>
                <a:cubicBezTo>
                  <a:pt x="68781" y="27912"/>
                  <a:pt x="71999" y="29715"/>
                  <a:pt x="75662" y="31158"/>
                </a:cubicBezTo>
                <a:close/>
                <a:moveTo>
                  <a:pt x="82598" y="61345"/>
                </a:moveTo>
                <a:cubicBezTo>
                  <a:pt x="82570" y="64840"/>
                  <a:pt x="77576" y="69724"/>
                  <a:pt x="72083" y="74052"/>
                </a:cubicBezTo>
                <a:cubicBezTo>
                  <a:pt x="70779" y="74385"/>
                  <a:pt x="54298" y="78824"/>
                  <a:pt x="45142" y="75606"/>
                </a:cubicBezTo>
                <a:cubicBezTo>
                  <a:pt x="42145" y="73719"/>
                  <a:pt x="39121" y="71777"/>
                  <a:pt x="36097" y="69835"/>
                </a:cubicBezTo>
                <a:cubicBezTo>
                  <a:pt x="55408" y="61178"/>
                  <a:pt x="63232" y="31574"/>
                  <a:pt x="64758" y="24887"/>
                </a:cubicBezTo>
                <a:close/>
                <a:moveTo>
                  <a:pt x="58598" y="12263"/>
                </a:moveTo>
                <a:lnTo>
                  <a:pt x="64092" y="23528"/>
                </a:lnTo>
                <a:cubicBezTo>
                  <a:pt x="63565" y="26080"/>
                  <a:pt x="56129" y="60373"/>
                  <a:pt x="35153" y="69196"/>
                </a:cubicBezTo>
                <a:cubicBezTo>
                  <a:pt x="30464" y="66144"/>
                  <a:pt x="25803" y="63037"/>
                  <a:pt x="21197" y="59930"/>
                </a:cubicBezTo>
                <a:cubicBezTo>
                  <a:pt x="32296" y="55796"/>
                  <a:pt x="54991" y="18312"/>
                  <a:pt x="58598" y="12263"/>
                </a:cubicBezTo>
                <a:close/>
                <a:moveTo>
                  <a:pt x="34599" y="69973"/>
                </a:moveTo>
                <a:cubicBezTo>
                  <a:pt x="34710" y="72221"/>
                  <a:pt x="35403" y="94888"/>
                  <a:pt x="25332" y="102990"/>
                </a:cubicBezTo>
                <a:lnTo>
                  <a:pt x="21780" y="101908"/>
                </a:lnTo>
                <a:cubicBezTo>
                  <a:pt x="27607" y="90588"/>
                  <a:pt x="22196" y="66450"/>
                  <a:pt x="20809" y="60790"/>
                </a:cubicBezTo>
                <a:cubicBezTo>
                  <a:pt x="25359" y="63897"/>
                  <a:pt x="29965" y="66977"/>
                  <a:pt x="34599" y="69973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 flipH="1">
            <a:off x="780261" y="-367098"/>
            <a:ext cx="786818" cy="613047"/>
          </a:xfrm>
          <a:custGeom>
            <a:avLst/>
            <a:gdLst/>
            <a:ahLst/>
            <a:cxnLst/>
            <a:rect l="l" t="t" r="r" b="b"/>
            <a:pathLst>
              <a:path w="281509" h="219337" extrusionOk="0">
                <a:moveTo>
                  <a:pt x="128587" y="116910"/>
                </a:moveTo>
                <a:cubicBezTo>
                  <a:pt x="139286" y="88792"/>
                  <a:pt x="158858" y="111300"/>
                  <a:pt x="158858" y="111300"/>
                </a:cubicBezTo>
                <a:cubicBezTo>
                  <a:pt x="164338" y="91337"/>
                  <a:pt x="180257" y="106864"/>
                  <a:pt x="180257" y="106864"/>
                </a:cubicBezTo>
                <a:cubicBezTo>
                  <a:pt x="180192" y="95120"/>
                  <a:pt x="192391" y="99752"/>
                  <a:pt x="192391" y="99752"/>
                </a:cubicBezTo>
                <a:cubicBezTo>
                  <a:pt x="189651" y="95838"/>
                  <a:pt x="190043" y="91597"/>
                  <a:pt x="190630" y="88335"/>
                </a:cubicBezTo>
                <a:cubicBezTo>
                  <a:pt x="193435" y="90619"/>
                  <a:pt x="199502" y="91402"/>
                  <a:pt x="203743" y="88923"/>
                </a:cubicBezTo>
                <a:cubicBezTo>
                  <a:pt x="207918" y="86444"/>
                  <a:pt x="210202" y="80768"/>
                  <a:pt x="209549" y="77179"/>
                </a:cubicBezTo>
                <a:cubicBezTo>
                  <a:pt x="212746" y="78223"/>
                  <a:pt x="216595" y="79985"/>
                  <a:pt x="218683" y="84291"/>
                </a:cubicBezTo>
                <a:cubicBezTo>
                  <a:pt x="218683" y="84291"/>
                  <a:pt x="220575" y="71373"/>
                  <a:pt x="230817" y="77114"/>
                </a:cubicBezTo>
                <a:cubicBezTo>
                  <a:pt x="230817" y="77114"/>
                  <a:pt x="224946" y="55650"/>
                  <a:pt x="245105" y="60543"/>
                </a:cubicBezTo>
                <a:cubicBezTo>
                  <a:pt x="245105" y="60543"/>
                  <a:pt x="234928" y="32490"/>
                  <a:pt x="264677" y="36796"/>
                </a:cubicBezTo>
                <a:cubicBezTo>
                  <a:pt x="264677" y="36796"/>
                  <a:pt x="252477" y="19899"/>
                  <a:pt x="281509" y="14615"/>
                </a:cubicBezTo>
                <a:cubicBezTo>
                  <a:pt x="281509" y="14615"/>
                  <a:pt x="253912" y="1"/>
                  <a:pt x="207266" y="40189"/>
                </a:cubicBezTo>
                <a:cubicBezTo>
                  <a:pt x="208571" y="47952"/>
                  <a:pt x="206679" y="55911"/>
                  <a:pt x="202047" y="62240"/>
                </a:cubicBezTo>
                <a:cubicBezTo>
                  <a:pt x="201786" y="61652"/>
                  <a:pt x="201460" y="61065"/>
                  <a:pt x="201068" y="60543"/>
                </a:cubicBezTo>
                <a:cubicBezTo>
                  <a:pt x="200351" y="59695"/>
                  <a:pt x="200155" y="58521"/>
                  <a:pt x="200481" y="57477"/>
                </a:cubicBezTo>
                <a:cubicBezTo>
                  <a:pt x="196958" y="59173"/>
                  <a:pt x="196567" y="62762"/>
                  <a:pt x="196567" y="64523"/>
                </a:cubicBezTo>
                <a:cubicBezTo>
                  <a:pt x="192326" y="65241"/>
                  <a:pt x="188542" y="67459"/>
                  <a:pt x="185933" y="70786"/>
                </a:cubicBezTo>
                <a:cubicBezTo>
                  <a:pt x="184367" y="69938"/>
                  <a:pt x="181040" y="68568"/>
                  <a:pt x="177843" y="70786"/>
                </a:cubicBezTo>
                <a:cubicBezTo>
                  <a:pt x="178887" y="70982"/>
                  <a:pt x="179800" y="71765"/>
                  <a:pt x="180192" y="72808"/>
                </a:cubicBezTo>
                <a:cubicBezTo>
                  <a:pt x="180518" y="73396"/>
                  <a:pt x="180844" y="73983"/>
                  <a:pt x="181235" y="74505"/>
                </a:cubicBezTo>
                <a:cubicBezTo>
                  <a:pt x="173407" y="75483"/>
                  <a:pt x="165578" y="73265"/>
                  <a:pt x="159445" y="68307"/>
                </a:cubicBezTo>
                <a:cubicBezTo>
                  <a:pt x="101708" y="89640"/>
                  <a:pt x="100991" y="120890"/>
                  <a:pt x="100991" y="120890"/>
                </a:cubicBezTo>
                <a:cubicBezTo>
                  <a:pt x="119780" y="98056"/>
                  <a:pt x="128587" y="116910"/>
                  <a:pt x="128587" y="116910"/>
                </a:cubicBezTo>
                <a:close/>
                <a:moveTo>
                  <a:pt x="18985" y="196177"/>
                </a:moveTo>
                <a:cubicBezTo>
                  <a:pt x="38687" y="183781"/>
                  <a:pt x="40318" y="206876"/>
                  <a:pt x="40318" y="206876"/>
                </a:cubicBezTo>
                <a:cubicBezTo>
                  <a:pt x="53040" y="197025"/>
                  <a:pt x="55649" y="214183"/>
                  <a:pt x="55649" y="214183"/>
                </a:cubicBezTo>
                <a:cubicBezTo>
                  <a:pt x="61129" y="206811"/>
                  <a:pt x="66544" y="215422"/>
                  <a:pt x="66544" y="215422"/>
                </a:cubicBezTo>
                <a:cubicBezTo>
                  <a:pt x="66675" y="211704"/>
                  <a:pt x="68828" y="209225"/>
                  <a:pt x="70785" y="207463"/>
                </a:cubicBezTo>
                <a:cubicBezTo>
                  <a:pt x="71437" y="210269"/>
                  <a:pt x="74830" y="213531"/>
                  <a:pt x="78614" y="213987"/>
                </a:cubicBezTo>
                <a:cubicBezTo>
                  <a:pt x="82332" y="214379"/>
                  <a:pt x="86442" y="211965"/>
                  <a:pt x="87682" y="209420"/>
                </a:cubicBezTo>
                <a:cubicBezTo>
                  <a:pt x="89182" y="211573"/>
                  <a:pt x="90748" y="214444"/>
                  <a:pt x="90031" y="218097"/>
                </a:cubicBezTo>
                <a:cubicBezTo>
                  <a:pt x="90031" y="218097"/>
                  <a:pt x="97272" y="210986"/>
                  <a:pt x="100860" y="219337"/>
                </a:cubicBezTo>
                <a:cubicBezTo>
                  <a:pt x="100860" y="219337"/>
                  <a:pt x="107319" y="203288"/>
                  <a:pt x="117496" y="215749"/>
                </a:cubicBezTo>
                <a:cubicBezTo>
                  <a:pt x="117496" y="215749"/>
                  <a:pt x="124281" y="193632"/>
                  <a:pt x="140722" y="210203"/>
                </a:cubicBezTo>
                <a:cubicBezTo>
                  <a:pt x="140722" y="210203"/>
                  <a:pt x="141048" y="194024"/>
                  <a:pt x="161533" y="204332"/>
                </a:cubicBezTo>
                <a:cubicBezTo>
                  <a:pt x="161533" y="204332"/>
                  <a:pt x="151225" y="182346"/>
                  <a:pt x="103535" y="185412"/>
                </a:cubicBezTo>
                <a:cubicBezTo>
                  <a:pt x="100730" y="190827"/>
                  <a:pt x="95902" y="194872"/>
                  <a:pt x="90031" y="196633"/>
                </a:cubicBezTo>
                <a:cubicBezTo>
                  <a:pt x="90161" y="196177"/>
                  <a:pt x="90226" y="195655"/>
                  <a:pt x="90226" y="195133"/>
                </a:cubicBezTo>
                <a:cubicBezTo>
                  <a:pt x="90161" y="194285"/>
                  <a:pt x="90552" y="193437"/>
                  <a:pt x="91270" y="192980"/>
                </a:cubicBezTo>
                <a:cubicBezTo>
                  <a:pt x="89052" y="192589"/>
                  <a:pt x="86769" y="193632"/>
                  <a:pt x="85529" y="195524"/>
                </a:cubicBezTo>
                <a:cubicBezTo>
                  <a:pt x="82593" y="193959"/>
                  <a:pt x="79201" y="193567"/>
                  <a:pt x="76004" y="194415"/>
                </a:cubicBezTo>
                <a:cubicBezTo>
                  <a:pt x="75482" y="193176"/>
                  <a:pt x="74047" y="190762"/>
                  <a:pt x="70981" y="190631"/>
                </a:cubicBezTo>
                <a:cubicBezTo>
                  <a:pt x="71568" y="191284"/>
                  <a:pt x="71763" y="192197"/>
                  <a:pt x="71568" y="192980"/>
                </a:cubicBezTo>
                <a:cubicBezTo>
                  <a:pt x="71437" y="193502"/>
                  <a:pt x="71372" y="194024"/>
                  <a:pt x="71372" y="194546"/>
                </a:cubicBezTo>
                <a:cubicBezTo>
                  <a:pt x="66088" y="191479"/>
                  <a:pt x="62239" y="186391"/>
                  <a:pt x="60738" y="180519"/>
                </a:cubicBezTo>
                <a:cubicBezTo>
                  <a:pt x="15005" y="166688"/>
                  <a:pt x="0" y="185738"/>
                  <a:pt x="0" y="185738"/>
                </a:cubicBezTo>
                <a:cubicBezTo>
                  <a:pt x="22312" y="180324"/>
                  <a:pt x="18985" y="196177"/>
                  <a:pt x="18985" y="19617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_1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3886">
            <a:off x="3544469" y="4142175"/>
            <a:ext cx="2423763" cy="1029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 rot="2215042">
            <a:off x="4301313" y="4218936"/>
            <a:ext cx="849454" cy="661850"/>
          </a:xfrm>
          <a:custGeom>
            <a:avLst/>
            <a:gdLst/>
            <a:ahLst/>
            <a:cxnLst/>
            <a:rect l="l" t="t" r="r" b="b"/>
            <a:pathLst>
              <a:path w="281509" h="219337" extrusionOk="0">
                <a:moveTo>
                  <a:pt x="128587" y="116910"/>
                </a:moveTo>
                <a:cubicBezTo>
                  <a:pt x="139286" y="88792"/>
                  <a:pt x="158858" y="111300"/>
                  <a:pt x="158858" y="111300"/>
                </a:cubicBezTo>
                <a:cubicBezTo>
                  <a:pt x="164338" y="91337"/>
                  <a:pt x="180257" y="106864"/>
                  <a:pt x="180257" y="106864"/>
                </a:cubicBezTo>
                <a:cubicBezTo>
                  <a:pt x="180192" y="95120"/>
                  <a:pt x="192391" y="99752"/>
                  <a:pt x="192391" y="99752"/>
                </a:cubicBezTo>
                <a:cubicBezTo>
                  <a:pt x="189651" y="95838"/>
                  <a:pt x="190043" y="91597"/>
                  <a:pt x="190630" y="88335"/>
                </a:cubicBezTo>
                <a:cubicBezTo>
                  <a:pt x="193435" y="90619"/>
                  <a:pt x="199502" y="91402"/>
                  <a:pt x="203743" y="88923"/>
                </a:cubicBezTo>
                <a:cubicBezTo>
                  <a:pt x="207918" y="86444"/>
                  <a:pt x="210202" y="80768"/>
                  <a:pt x="209549" y="77179"/>
                </a:cubicBezTo>
                <a:cubicBezTo>
                  <a:pt x="212746" y="78223"/>
                  <a:pt x="216595" y="79985"/>
                  <a:pt x="218683" y="84291"/>
                </a:cubicBezTo>
                <a:cubicBezTo>
                  <a:pt x="218683" y="84291"/>
                  <a:pt x="220575" y="71373"/>
                  <a:pt x="230817" y="77114"/>
                </a:cubicBezTo>
                <a:cubicBezTo>
                  <a:pt x="230817" y="77114"/>
                  <a:pt x="224946" y="55650"/>
                  <a:pt x="245105" y="60543"/>
                </a:cubicBezTo>
                <a:cubicBezTo>
                  <a:pt x="245105" y="60543"/>
                  <a:pt x="234928" y="32490"/>
                  <a:pt x="264677" y="36796"/>
                </a:cubicBezTo>
                <a:cubicBezTo>
                  <a:pt x="264677" y="36796"/>
                  <a:pt x="252477" y="19899"/>
                  <a:pt x="281509" y="14615"/>
                </a:cubicBezTo>
                <a:cubicBezTo>
                  <a:pt x="281509" y="14615"/>
                  <a:pt x="253912" y="1"/>
                  <a:pt x="207266" y="40189"/>
                </a:cubicBezTo>
                <a:cubicBezTo>
                  <a:pt x="208571" y="47952"/>
                  <a:pt x="206679" y="55911"/>
                  <a:pt x="202047" y="62240"/>
                </a:cubicBezTo>
                <a:cubicBezTo>
                  <a:pt x="201786" y="61652"/>
                  <a:pt x="201460" y="61065"/>
                  <a:pt x="201068" y="60543"/>
                </a:cubicBezTo>
                <a:cubicBezTo>
                  <a:pt x="200351" y="59695"/>
                  <a:pt x="200155" y="58521"/>
                  <a:pt x="200481" y="57477"/>
                </a:cubicBezTo>
                <a:cubicBezTo>
                  <a:pt x="196958" y="59173"/>
                  <a:pt x="196567" y="62762"/>
                  <a:pt x="196567" y="64523"/>
                </a:cubicBezTo>
                <a:cubicBezTo>
                  <a:pt x="192326" y="65241"/>
                  <a:pt x="188542" y="67459"/>
                  <a:pt x="185933" y="70786"/>
                </a:cubicBezTo>
                <a:cubicBezTo>
                  <a:pt x="184367" y="69938"/>
                  <a:pt x="181040" y="68568"/>
                  <a:pt x="177843" y="70786"/>
                </a:cubicBezTo>
                <a:cubicBezTo>
                  <a:pt x="178887" y="70982"/>
                  <a:pt x="179800" y="71765"/>
                  <a:pt x="180192" y="72808"/>
                </a:cubicBezTo>
                <a:cubicBezTo>
                  <a:pt x="180518" y="73396"/>
                  <a:pt x="180844" y="73983"/>
                  <a:pt x="181235" y="74505"/>
                </a:cubicBezTo>
                <a:cubicBezTo>
                  <a:pt x="173407" y="75483"/>
                  <a:pt x="165578" y="73265"/>
                  <a:pt x="159445" y="68307"/>
                </a:cubicBezTo>
                <a:cubicBezTo>
                  <a:pt x="101708" y="89640"/>
                  <a:pt x="100991" y="120890"/>
                  <a:pt x="100991" y="120890"/>
                </a:cubicBezTo>
                <a:cubicBezTo>
                  <a:pt x="119780" y="98056"/>
                  <a:pt x="128587" y="116910"/>
                  <a:pt x="128587" y="116910"/>
                </a:cubicBezTo>
                <a:close/>
                <a:moveTo>
                  <a:pt x="18985" y="196177"/>
                </a:moveTo>
                <a:cubicBezTo>
                  <a:pt x="38687" y="183781"/>
                  <a:pt x="40318" y="206876"/>
                  <a:pt x="40318" y="206876"/>
                </a:cubicBezTo>
                <a:cubicBezTo>
                  <a:pt x="53040" y="197025"/>
                  <a:pt x="55649" y="214183"/>
                  <a:pt x="55649" y="214183"/>
                </a:cubicBezTo>
                <a:cubicBezTo>
                  <a:pt x="61129" y="206811"/>
                  <a:pt x="66544" y="215422"/>
                  <a:pt x="66544" y="215422"/>
                </a:cubicBezTo>
                <a:cubicBezTo>
                  <a:pt x="66675" y="211704"/>
                  <a:pt x="68828" y="209225"/>
                  <a:pt x="70785" y="207463"/>
                </a:cubicBezTo>
                <a:cubicBezTo>
                  <a:pt x="71437" y="210269"/>
                  <a:pt x="74830" y="213531"/>
                  <a:pt x="78614" y="213987"/>
                </a:cubicBezTo>
                <a:cubicBezTo>
                  <a:pt x="82332" y="214379"/>
                  <a:pt x="86442" y="211965"/>
                  <a:pt x="87682" y="209420"/>
                </a:cubicBezTo>
                <a:cubicBezTo>
                  <a:pt x="89182" y="211573"/>
                  <a:pt x="90748" y="214444"/>
                  <a:pt x="90031" y="218097"/>
                </a:cubicBezTo>
                <a:cubicBezTo>
                  <a:pt x="90031" y="218097"/>
                  <a:pt x="97272" y="210986"/>
                  <a:pt x="100860" y="219337"/>
                </a:cubicBezTo>
                <a:cubicBezTo>
                  <a:pt x="100860" y="219337"/>
                  <a:pt x="107319" y="203288"/>
                  <a:pt x="117496" y="215749"/>
                </a:cubicBezTo>
                <a:cubicBezTo>
                  <a:pt x="117496" y="215749"/>
                  <a:pt x="124281" y="193632"/>
                  <a:pt x="140722" y="210203"/>
                </a:cubicBezTo>
                <a:cubicBezTo>
                  <a:pt x="140722" y="210203"/>
                  <a:pt x="141048" y="194024"/>
                  <a:pt x="161533" y="204332"/>
                </a:cubicBezTo>
                <a:cubicBezTo>
                  <a:pt x="161533" y="204332"/>
                  <a:pt x="151225" y="182346"/>
                  <a:pt x="103535" y="185412"/>
                </a:cubicBezTo>
                <a:cubicBezTo>
                  <a:pt x="100730" y="190827"/>
                  <a:pt x="95902" y="194872"/>
                  <a:pt x="90031" y="196633"/>
                </a:cubicBezTo>
                <a:cubicBezTo>
                  <a:pt x="90161" y="196177"/>
                  <a:pt x="90226" y="195655"/>
                  <a:pt x="90226" y="195133"/>
                </a:cubicBezTo>
                <a:cubicBezTo>
                  <a:pt x="90161" y="194285"/>
                  <a:pt x="90552" y="193437"/>
                  <a:pt x="91270" y="192980"/>
                </a:cubicBezTo>
                <a:cubicBezTo>
                  <a:pt x="89052" y="192589"/>
                  <a:pt x="86769" y="193632"/>
                  <a:pt x="85529" y="195524"/>
                </a:cubicBezTo>
                <a:cubicBezTo>
                  <a:pt x="82593" y="193959"/>
                  <a:pt x="79201" y="193567"/>
                  <a:pt x="76004" y="194415"/>
                </a:cubicBezTo>
                <a:cubicBezTo>
                  <a:pt x="75482" y="193176"/>
                  <a:pt x="74047" y="190762"/>
                  <a:pt x="70981" y="190631"/>
                </a:cubicBezTo>
                <a:cubicBezTo>
                  <a:pt x="71568" y="191284"/>
                  <a:pt x="71763" y="192197"/>
                  <a:pt x="71568" y="192980"/>
                </a:cubicBezTo>
                <a:cubicBezTo>
                  <a:pt x="71437" y="193502"/>
                  <a:pt x="71372" y="194024"/>
                  <a:pt x="71372" y="194546"/>
                </a:cubicBezTo>
                <a:cubicBezTo>
                  <a:pt x="66088" y="191479"/>
                  <a:pt x="62239" y="186391"/>
                  <a:pt x="60738" y="180519"/>
                </a:cubicBezTo>
                <a:cubicBezTo>
                  <a:pt x="15005" y="166688"/>
                  <a:pt x="0" y="185738"/>
                  <a:pt x="0" y="185738"/>
                </a:cubicBezTo>
                <a:cubicBezTo>
                  <a:pt x="22312" y="180324"/>
                  <a:pt x="18985" y="196177"/>
                  <a:pt x="18985" y="19617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-2" y="3721942"/>
            <a:ext cx="685569" cy="1421561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 rot="10800000">
            <a:off x="8458428" y="39"/>
            <a:ext cx="685569" cy="1421561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2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0" y="0"/>
            <a:ext cx="1626843" cy="1224561"/>
          </a:xfrm>
          <a:custGeom>
            <a:avLst/>
            <a:gdLst/>
            <a:ahLst/>
            <a:cxnLst/>
            <a:rect l="l" t="t" r="r" b="b"/>
            <a:pathLst>
              <a:path w="285036" h="214553" extrusionOk="0">
                <a:moveTo>
                  <a:pt x="191519" y="49973"/>
                </a:moveTo>
                <a:cubicBezTo>
                  <a:pt x="190560" y="50910"/>
                  <a:pt x="177972" y="63788"/>
                  <a:pt x="174021" y="77470"/>
                </a:cubicBezTo>
                <a:cubicBezTo>
                  <a:pt x="170450" y="89768"/>
                  <a:pt x="169446" y="115903"/>
                  <a:pt x="169223" y="122978"/>
                </a:cubicBezTo>
                <a:lnTo>
                  <a:pt x="169223" y="132397"/>
                </a:lnTo>
                <a:cubicBezTo>
                  <a:pt x="169223" y="133156"/>
                  <a:pt x="168084" y="133156"/>
                  <a:pt x="168084" y="132397"/>
                </a:cubicBezTo>
                <a:lnTo>
                  <a:pt x="168084" y="125009"/>
                </a:lnTo>
                <a:cubicBezTo>
                  <a:pt x="168040" y="124920"/>
                  <a:pt x="168017" y="124853"/>
                  <a:pt x="168040" y="124764"/>
                </a:cubicBezTo>
                <a:cubicBezTo>
                  <a:pt x="168040" y="124719"/>
                  <a:pt x="168040" y="124049"/>
                  <a:pt x="168084" y="122956"/>
                </a:cubicBezTo>
                <a:lnTo>
                  <a:pt x="168084" y="85728"/>
                </a:lnTo>
                <a:cubicBezTo>
                  <a:pt x="164603" y="71109"/>
                  <a:pt x="155742" y="69859"/>
                  <a:pt x="154470" y="69747"/>
                </a:cubicBezTo>
                <a:lnTo>
                  <a:pt x="99520" y="99097"/>
                </a:lnTo>
                <a:lnTo>
                  <a:pt x="70483" y="132776"/>
                </a:lnTo>
                <a:cubicBezTo>
                  <a:pt x="70483" y="132776"/>
                  <a:pt x="70483" y="132776"/>
                  <a:pt x="70483" y="132776"/>
                </a:cubicBezTo>
                <a:lnTo>
                  <a:pt x="69300" y="134160"/>
                </a:lnTo>
                <a:cubicBezTo>
                  <a:pt x="68854" y="135544"/>
                  <a:pt x="63765" y="151457"/>
                  <a:pt x="63765" y="162125"/>
                </a:cubicBezTo>
                <a:lnTo>
                  <a:pt x="63765" y="183909"/>
                </a:lnTo>
                <a:cubicBezTo>
                  <a:pt x="63765" y="184668"/>
                  <a:pt x="62605" y="184668"/>
                  <a:pt x="62605" y="183909"/>
                </a:cubicBezTo>
                <a:lnTo>
                  <a:pt x="62605" y="154894"/>
                </a:lnTo>
                <a:cubicBezTo>
                  <a:pt x="61734" y="148020"/>
                  <a:pt x="58833" y="147306"/>
                  <a:pt x="58007" y="147239"/>
                </a:cubicBezTo>
                <a:lnTo>
                  <a:pt x="28256" y="181766"/>
                </a:lnTo>
                <a:cubicBezTo>
                  <a:pt x="27943" y="182369"/>
                  <a:pt x="24261" y="189979"/>
                  <a:pt x="23971" y="197055"/>
                </a:cubicBezTo>
                <a:lnTo>
                  <a:pt x="23971" y="213481"/>
                </a:lnTo>
                <a:cubicBezTo>
                  <a:pt x="23971" y="213794"/>
                  <a:pt x="23725" y="214039"/>
                  <a:pt x="23413" y="214039"/>
                </a:cubicBezTo>
                <a:lnTo>
                  <a:pt x="23413" y="214039"/>
                </a:lnTo>
                <a:cubicBezTo>
                  <a:pt x="23100" y="214039"/>
                  <a:pt x="22855" y="213794"/>
                  <a:pt x="22832" y="213481"/>
                </a:cubicBezTo>
                <a:cubicBezTo>
                  <a:pt x="22832" y="213392"/>
                  <a:pt x="22564" y="204531"/>
                  <a:pt x="22832" y="197032"/>
                </a:cubicBezTo>
                <a:lnTo>
                  <a:pt x="22832" y="188060"/>
                </a:lnTo>
                <a:lnTo>
                  <a:pt x="0" y="214553"/>
                </a:lnTo>
                <a:lnTo>
                  <a:pt x="0" y="212789"/>
                </a:lnTo>
                <a:lnTo>
                  <a:pt x="30756" y="177124"/>
                </a:lnTo>
                <a:cubicBezTo>
                  <a:pt x="32095" y="137396"/>
                  <a:pt x="7499" y="117220"/>
                  <a:pt x="5178" y="115412"/>
                </a:cubicBezTo>
                <a:lnTo>
                  <a:pt x="0" y="116305"/>
                </a:lnTo>
                <a:lnTo>
                  <a:pt x="0" y="115144"/>
                </a:lnTo>
                <a:lnTo>
                  <a:pt x="5245" y="114251"/>
                </a:lnTo>
                <a:lnTo>
                  <a:pt x="5245" y="114251"/>
                </a:lnTo>
                <a:lnTo>
                  <a:pt x="15891" y="112399"/>
                </a:lnTo>
                <a:cubicBezTo>
                  <a:pt x="16739" y="110747"/>
                  <a:pt x="21181" y="100726"/>
                  <a:pt x="10066" y="89388"/>
                </a:cubicBezTo>
                <a:lnTo>
                  <a:pt x="0" y="88272"/>
                </a:lnTo>
                <a:lnTo>
                  <a:pt x="0" y="87134"/>
                </a:lnTo>
                <a:cubicBezTo>
                  <a:pt x="1473" y="86866"/>
                  <a:pt x="30465" y="81376"/>
                  <a:pt x="41603" y="39528"/>
                </a:cubicBezTo>
                <a:lnTo>
                  <a:pt x="3683" y="1"/>
                </a:lnTo>
                <a:lnTo>
                  <a:pt x="5267" y="1"/>
                </a:lnTo>
                <a:lnTo>
                  <a:pt x="37407" y="33479"/>
                </a:lnTo>
                <a:cubicBezTo>
                  <a:pt x="37875" y="33792"/>
                  <a:pt x="46736" y="39505"/>
                  <a:pt x="58699" y="36894"/>
                </a:cubicBezTo>
                <a:cubicBezTo>
                  <a:pt x="70015" y="34439"/>
                  <a:pt x="80371" y="25534"/>
                  <a:pt x="89499" y="10468"/>
                </a:cubicBezTo>
                <a:lnTo>
                  <a:pt x="88406" y="1"/>
                </a:lnTo>
                <a:lnTo>
                  <a:pt x="89566" y="1"/>
                </a:lnTo>
                <a:lnTo>
                  <a:pt x="90637" y="10446"/>
                </a:lnTo>
                <a:cubicBezTo>
                  <a:pt x="91374" y="11741"/>
                  <a:pt x="100324" y="27118"/>
                  <a:pt x="117085" y="31917"/>
                </a:cubicBezTo>
                <a:cubicBezTo>
                  <a:pt x="128245" y="35109"/>
                  <a:pt x="140431" y="33011"/>
                  <a:pt x="153287" y="25668"/>
                </a:cubicBezTo>
                <a:lnTo>
                  <a:pt x="172570" y="1"/>
                </a:lnTo>
                <a:lnTo>
                  <a:pt x="173999" y="1"/>
                </a:lnTo>
                <a:lnTo>
                  <a:pt x="164469" y="12678"/>
                </a:lnTo>
                <a:cubicBezTo>
                  <a:pt x="166745" y="19932"/>
                  <a:pt x="171231" y="25333"/>
                  <a:pt x="177838" y="28725"/>
                </a:cubicBezTo>
                <a:cubicBezTo>
                  <a:pt x="197144" y="38724"/>
                  <a:pt x="228613" y="28636"/>
                  <a:pt x="229618" y="28324"/>
                </a:cubicBezTo>
                <a:lnTo>
                  <a:pt x="282625" y="1"/>
                </a:lnTo>
                <a:lnTo>
                  <a:pt x="285036" y="1"/>
                </a:lnTo>
                <a:close/>
                <a:moveTo>
                  <a:pt x="23971" y="186721"/>
                </a:moveTo>
                <a:lnTo>
                  <a:pt x="23971" y="189957"/>
                </a:lnTo>
                <a:cubicBezTo>
                  <a:pt x="24462" y="188172"/>
                  <a:pt x="25042" y="186431"/>
                  <a:pt x="25711" y="184712"/>
                </a:cubicBezTo>
                <a:close/>
                <a:moveTo>
                  <a:pt x="169223" y="102155"/>
                </a:moveTo>
                <a:cubicBezTo>
                  <a:pt x="169959" y="93115"/>
                  <a:pt x="171120" y="83384"/>
                  <a:pt x="172928" y="77157"/>
                </a:cubicBezTo>
                <a:cubicBezTo>
                  <a:pt x="176030" y="66422"/>
                  <a:pt x="184310" y="56200"/>
                  <a:pt x="188395" y="51625"/>
                </a:cubicBezTo>
                <a:lnTo>
                  <a:pt x="169223" y="61869"/>
                </a:lnTo>
                <a:lnTo>
                  <a:pt x="169223" y="102155"/>
                </a:lnTo>
                <a:close/>
                <a:moveTo>
                  <a:pt x="185806" y="51714"/>
                </a:moveTo>
                <a:cubicBezTo>
                  <a:pt x="167549" y="55731"/>
                  <a:pt x="141659" y="48768"/>
                  <a:pt x="138110" y="47786"/>
                </a:cubicBezTo>
                <a:lnTo>
                  <a:pt x="134316" y="52807"/>
                </a:lnTo>
                <a:cubicBezTo>
                  <a:pt x="141748" y="59771"/>
                  <a:pt x="165227" y="61445"/>
                  <a:pt x="167325" y="61579"/>
                </a:cubicBezTo>
                <a:close/>
                <a:moveTo>
                  <a:pt x="35130" y="109096"/>
                </a:moveTo>
                <a:lnTo>
                  <a:pt x="51066" y="106350"/>
                </a:lnTo>
                <a:cubicBezTo>
                  <a:pt x="51557" y="100592"/>
                  <a:pt x="44102" y="93941"/>
                  <a:pt x="43031" y="93026"/>
                </a:cubicBezTo>
                <a:lnTo>
                  <a:pt x="28033" y="91374"/>
                </a:lnTo>
                <a:cubicBezTo>
                  <a:pt x="30131" y="93472"/>
                  <a:pt x="36291" y="100458"/>
                  <a:pt x="35130" y="109096"/>
                </a:cubicBezTo>
                <a:close/>
                <a:moveTo>
                  <a:pt x="78273" y="101664"/>
                </a:moveTo>
                <a:lnTo>
                  <a:pt x="95057" y="98762"/>
                </a:lnTo>
                <a:lnTo>
                  <a:pt x="77112" y="96776"/>
                </a:lnTo>
                <a:cubicBezTo>
                  <a:pt x="77692" y="97959"/>
                  <a:pt x="78474" y="99967"/>
                  <a:pt x="78273" y="101664"/>
                </a:cubicBezTo>
                <a:close/>
                <a:moveTo>
                  <a:pt x="122933" y="66043"/>
                </a:moveTo>
                <a:cubicBezTo>
                  <a:pt x="122933" y="65931"/>
                  <a:pt x="122911" y="65864"/>
                  <a:pt x="122911" y="65842"/>
                </a:cubicBezTo>
                <a:cubicBezTo>
                  <a:pt x="122888" y="65529"/>
                  <a:pt x="123134" y="65261"/>
                  <a:pt x="123446" y="65217"/>
                </a:cubicBezTo>
                <a:cubicBezTo>
                  <a:pt x="123469" y="65217"/>
                  <a:pt x="123513" y="65217"/>
                  <a:pt x="123558" y="65239"/>
                </a:cubicBezTo>
                <a:lnTo>
                  <a:pt x="125522" y="62605"/>
                </a:lnTo>
                <a:cubicBezTo>
                  <a:pt x="120835" y="62181"/>
                  <a:pt x="101909" y="60106"/>
                  <a:pt x="95235" y="55017"/>
                </a:cubicBezTo>
                <a:lnTo>
                  <a:pt x="95882" y="61289"/>
                </a:lnTo>
                <a:cubicBezTo>
                  <a:pt x="97088" y="62605"/>
                  <a:pt x="107734" y="73787"/>
                  <a:pt x="119496" y="70529"/>
                </a:cubicBezTo>
                <a:cubicBezTo>
                  <a:pt x="119518" y="70529"/>
                  <a:pt x="119541" y="70529"/>
                  <a:pt x="119563" y="70529"/>
                </a:cubicBezTo>
                <a:close/>
                <a:moveTo>
                  <a:pt x="119585" y="72426"/>
                </a:moveTo>
                <a:cubicBezTo>
                  <a:pt x="121862" y="74122"/>
                  <a:pt x="124785" y="75059"/>
                  <a:pt x="127754" y="75506"/>
                </a:cubicBezTo>
                <a:cubicBezTo>
                  <a:pt x="124875" y="73296"/>
                  <a:pt x="123692" y="69725"/>
                  <a:pt x="123201" y="67583"/>
                </a:cubicBezTo>
                <a:close/>
                <a:moveTo>
                  <a:pt x="96061" y="63141"/>
                </a:moveTo>
                <a:lnTo>
                  <a:pt x="97512" y="77135"/>
                </a:lnTo>
                <a:cubicBezTo>
                  <a:pt x="98360" y="77961"/>
                  <a:pt x="103538" y="82759"/>
                  <a:pt x="110501" y="82581"/>
                </a:cubicBezTo>
                <a:lnTo>
                  <a:pt x="118514" y="71935"/>
                </a:lnTo>
                <a:cubicBezTo>
                  <a:pt x="108180" y="73988"/>
                  <a:pt x="99208" y="66266"/>
                  <a:pt x="96061" y="63141"/>
                </a:cubicBezTo>
                <a:close/>
                <a:moveTo>
                  <a:pt x="94856" y="62628"/>
                </a:moveTo>
                <a:cubicBezTo>
                  <a:pt x="91932" y="64927"/>
                  <a:pt x="81844" y="72069"/>
                  <a:pt x="72693" y="70261"/>
                </a:cubicBezTo>
                <a:lnTo>
                  <a:pt x="80192" y="78072"/>
                </a:lnTo>
                <a:cubicBezTo>
                  <a:pt x="83942" y="78876"/>
                  <a:pt x="93539" y="80148"/>
                  <a:pt x="96373" y="77180"/>
                </a:cubicBezTo>
                <a:close/>
                <a:moveTo>
                  <a:pt x="70952" y="70105"/>
                </a:moveTo>
                <a:cubicBezTo>
                  <a:pt x="68921" y="73430"/>
                  <a:pt x="59346" y="88116"/>
                  <a:pt x="46490" y="92267"/>
                </a:cubicBezTo>
                <a:lnTo>
                  <a:pt x="56958" y="93406"/>
                </a:lnTo>
                <a:cubicBezTo>
                  <a:pt x="63118" y="91151"/>
                  <a:pt x="78607" y="84344"/>
                  <a:pt x="79299" y="78787"/>
                </a:cubicBezTo>
                <a:close/>
                <a:moveTo>
                  <a:pt x="59413" y="93673"/>
                </a:moveTo>
                <a:lnTo>
                  <a:pt x="76063" y="95526"/>
                </a:lnTo>
                <a:cubicBezTo>
                  <a:pt x="80326" y="94388"/>
                  <a:pt x="85973" y="88786"/>
                  <a:pt x="87446" y="87268"/>
                </a:cubicBezTo>
                <a:lnTo>
                  <a:pt x="80259" y="79769"/>
                </a:lnTo>
                <a:cubicBezTo>
                  <a:pt x="78340" y="85616"/>
                  <a:pt x="64837" y="91531"/>
                  <a:pt x="59413" y="93673"/>
                </a:cubicBezTo>
                <a:close/>
                <a:moveTo>
                  <a:pt x="78496" y="95794"/>
                </a:moveTo>
                <a:lnTo>
                  <a:pt x="97646" y="97892"/>
                </a:lnTo>
                <a:lnTo>
                  <a:pt x="88249" y="88094"/>
                </a:lnTo>
                <a:cubicBezTo>
                  <a:pt x="86888" y="89500"/>
                  <a:pt x="82580" y="93785"/>
                  <a:pt x="78496" y="95794"/>
                </a:cubicBezTo>
                <a:close/>
                <a:moveTo>
                  <a:pt x="75751" y="96642"/>
                </a:moveTo>
                <a:lnTo>
                  <a:pt x="58074" y="94678"/>
                </a:lnTo>
                <a:cubicBezTo>
                  <a:pt x="59793" y="98316"/>
                  <a:pt x="58119" y="103204"/>
                  <a:pt x="57226" y="105279"/>
                </a:cubicBezTo>
                <a:lnTo>
                  <a:pt x="77067" y="101864"/>
                </a:lnTo>
                <a:cubicBezTo>
                  <a:pt x="77492" y="100280"/>
                  <a:pt x="76398" y="97780"/>
                  <a:pt x="75751" y="96642"/>
                </a:cubicBezTo>
                <a:close/>
                <a:moveTo>
                  <a:pt x="56668" y="94521"/>
                </a:moveTo>
                <a:lnTo>
                  <a:pt x="44995" y="93249"/>
                </a:lnTo>
                <a:cubicBezTo>
                  <a:pt x="47472" y="95593"/>
                  <a:pt x="52472" y="100994"/>
                  <a:pt x="52226" y="106150"/>
                </a:cubicBezTo>
                <a:lnTo>
                  <a:pt x="55864" y="105525"/>
                </a:lnTo>
                <a:cubicBezTo>
                  <a:pt x="56467" y="104253"/>
                  <a:pt x="59078" y="98159"/>
                  <a:pt x="56668" y="94544"/>
                </a:cubicBezTo>
                <a:close/>
                <a:moveTo>
                  <a:pt x="43254" y="91910"/>
                </a:moveTo>
                <a:cubicBezTo>
                  <a:pt x="57360" y="89388"/>
                  <a:pt x="68475" y="71957"/>
                  <a:pt x="70149" y="69234"/>
                </a:cubicBezTo>
                <a:lnTo>
                  <a:pt x="57337" y="55910"/>
                </a:lnTo>
                <a:cubicBezTo>
                  <a:pt x="56534" y="61512"/>
                  <a:pt x="51959" y="85192"/>
                  <a:pt x="32251" y="90683"/>
                </a:cubicBezTo>
                <a:close/>
                <a:moveTo>
                  <a:pt x="64323" y="61534"/>
                </a:moveTo>
                <a:cubicBezTo>
                  <a:pt x="66957" y="61244"/>
                  <a:pt x="88517" y="58432"/>
                  <a:pt x="93137" y="45978"/>
                </a:cubicBezTo>
                <a:lnTo>
                  <a:pt x="92222" y="36872"/>
                </a:lnTo>
                <a:cubicBezTo>
                  <a:pt x="88696" y="40755"/>
                  <a:pt x="75036" y="54593"/>
                  <a:pt x="58230" y="55196"/>
                </a:cubicBezTo>
                <a:close/>
                <a:moveTo>
                  <a:pt x="65328" y="62583"/>
                </a:moveTo>
                <a:lnTo>
                  <a:pt x="71175" y="68654"/>
                </a:lnTo>
                <a:cubicBezTo>
                  <a:pt x="80839" y="72046"/>
                  <a:pt x="92936" y="62717"/>
                  <a:pt x="94722" y="61266"/>
                </a:cubicBezTo>
                <a:lnTo>
                  <a:pt x="93383" y="48210"/>
                </a:lnTo>
                <a:cubicBezTo>
                  <a:pt x="87669" y="59034"/>
                  <a:pt x="70059" y="61980"/>
                  <a:pt x="65328" y="62583"/>
                </a:cubicBezTo>
                <a:close/>
                <a:moveTo>
                  <a:pt x="95057" y="53343"/>
                </a:moveTo>
                <a:cubicBezTo>
                  <a:pt x="100525" y="59057"/>
                  <a:pt x="123402" y="61266"/>
                  <a:pt x="126325" y="61534"/>
                </a:cubicBezTo>
                <a:lnTo>
                  <a:pt x="136235" y="48366"/>
                </a:lnTo>
                <a:cubicBezTo>
                  <a:pt x="123647" y="52116"/>
                  <a:pt x="98605" y="39349"/>
                  <a:pt x="93316" y="36537"/>
                </a:cubicBezTo>
                <a:close/>
                <a:moveTo>
                  <a:pt x="168084" y="81666"/>
                </a:moveTo>
                <a:lnTo>
                  <a:pt x="168084" y="62472"/>
                </a:lnTo>
                <a:lnTo>
                  <a:pt x="156099" y="68877"/>
                </a:lnTo>
                <a:cubicBezTo>
                  <a:pt x="158978" y="69614"/>
                  <a:pt x="164736" y="72247"/>
                  <a:pt x="168084" y="81666"/>
                </a:cubicBezTo>
                <a:close/>
                <a:moveTo>
                  <a:pt x="165428" y="62605"/>
                </a:moveTo>
                <a:cubicBezTo>
                  <a:pt x="159246" y="62092"/>
                  <a:pt x="140520" y="60061"/>
                  <a:pt x="133624" y="53722"/>
                </a:cubicBezTo>
                <a:lnTo>
                  <a:pt x="130053" y="58476"/>
                </a:lnTo>
                <a:cubicBezTo>
                  <a:pt x="131928" y="60262"/>
                  <a:pt x="141592" y="69078"/>
                  <a:pt x="151992" y="69770"/>
                </a:cubicBezTo>
                <a:close/>
                <a:moveTo>
                  <a:pt x="150207" y="70730"/>
                </a:moveTo>
                <a:cubicBezTo>
                  <a:pt x="140186" y="69279"/>
                  <a:pt x="131437" y="61400"/>
                  <a:pt x="129361" y="59391"/>
                </a:cubicBezTo>
                <a:lnTo>
                  <a:pt x="124138" y="66355"/>
                </a:lnTo>
                <a:cubicBezTo>
                  <a:pt x="124451" y="68252"/>
                  <a:pt x="125790" y="74144"/>
                  <a:pt x="130700" y="75818"/>
                </a:cubicBezTo>
                <a:cubicBezTo>
                  <a:pt x="134561" y="75997"/>
                  <a:pt x="138422" y="75729"/>
                  <a:pt x="142217" y="74992"/>
                </a:cubicBezTo>
                <a:close/>
                <a:moveTo>
                  <a:pt x="139092" y="76666"/>
                </a:moveTo>
                <a:cubicBezTo>
                  <a:pt x="137083" y="76912"/>
                  <a:pt x="135075" y="77046"/>
                  <a:pt x="133043" y="77046"/>
                </a:cubicBezTo>
                <a:cubicBezTo>
                  <a:pt x="128334" y="77046"/>
                  <a:pt x="122844" y="76265"/>
                  <a:pt x="118893" y="73318"/>
                </a:cubicBezTo>
                <a:lnTo>
                  <a:pt x="116483" y="76532"/>
                </a:lnTo>
                <a:cubicBezTo>
                  <a:pt x="117108" y="77805"/>
                  <a:pt x="119741" y="82759"/>
                  <a:pt x="123513" y="84991"/>
                </a:cubicBezTo>
                <a:close/>
                <a:moveTo>
                  <a:pt x="114340" y="89879"/>
                </a:moveTo>
                <a:lnTo>
                  <a:pt x="122330" y="85616"/>
                </a:lnTo>
                <a:cubicBezTo>
                  <a:pt x="118983" y="83340"/>
                  <a:pt x="116639" y="79300"/>
                  <a:pt x="115724" y="77559"/>
                </a:cubicBezTo>
                <a:lnTo>
                  <a:pt x="111394" y="83295"/>
                </a:lnTo>
                <a:cubicBezTo>
                  <a:pt x="111573" y="84322"/>
                  <a:pt x="112443" y="88384"/>
                  <a:pt x="114340" y="89879"/>
                </a:cubicBezTo>
                <a:close/>
                <a:moveTo>
                  <a:pt x="113247" y="90459"/>
                </a:moveTo>
                <a:cubicBezTo>
                  <a:pt x="111707" y="88919"/>
                  <a:pt x="110858" y="86152"/>
                  <a:pt x="110479" y="84523"/>
                </a:cubicBezTo>
                <a:lnTo>
                  <a:pt x="101172" y="96910"/>
                </a:lnTo>
                <a:close/>
                <a:moveTo>
                  <a:pt x="99565" y="97133"/>
                </a:moveTo>
                <a:lnTo>
                  <a:pt x="109653" y="83719"/>
                </a:lnTo>
                <a:cubicBezTo>
                  <a:pt x="103984" y="83563"/>
                  <a:pt x="99654" y="80528"/>
                  <a:pt x="97690" y="78854"/>
                </a:cubicBezTo>
                <a:close/>
                <a:moveTo>
                  <a:pt x="96507" y="78563"/>
                </a:moveTo>
                <a:cubicBezTo>
                  <a:pt x="92959" y="81063"/>
                  <a:pt x="85102" y="80103"/>
                  <a:pt x="81554" y="79501"/>
                </a:cubicBezTo>
                <a:lnTo>
                  <a:pt x="98404" y="97044"/>
                </a:lnTo>
                <a:close/>
                <a:moveTo>
                  <a:pt x="97668" y="99476"/>
                </a:moveTo>
                <a:lnTo>
                  <a:pt x="86040" y="101485"/>
                </a:lnTo>
                <a:cubicBezTo>
                  <a:pt x="86553" y="103047"/>
                  <a:pt x="87781" y="107176"/>
                  <a:pt x="87446" y="111350"/>
                </a:cubicBezTo>
                <a:close/>
                <a:moveTo>
                  <a:pt x="86084" y="112935"/>
                </a:moveTo>
                <a:cubicBezTo>
                  <a:pt x="86999" y="108359"/>
                  <a:pt x="85392" y="103181"/>
                  <a:pt x="84879" y="101686"/>
                </a:cubicBezTo>
                <a:lnTo>
                  <a:pt x="78518" y="102779"/>
                </a:lnTo>
                <a:cubicBezTo>
                  <a:pt x="79835" y="104766"/>
                  <a:pt x="83183" y="110390"/>
                  <a:pt x="82915" y="116617"/>
                </a:cubicBezTo>
                <a:close/>
                <a:moveTo>
                  <a:pt x="81621" y="118090"/>
                </a:moveTo>
                <a:cubicBezTo>
                  <a:pt x="82670" y="111194"/>
                  <a:pt x="78250" y="104386"/>
                  <a:pt x="77268" y="102980"/>
                </a:cubicBezTo>
                <a:lnTo>
                  <a:pt x="64279" y="105235"/>
                </a:lnTo>
                <a:cubicBezTo>
                  <a:pt x="66801" y="108136"/>
                  <a:pt x="75461" y="118380"/>
                  <a:pt x="76956" y="123491"/>
                </a:cubicBezTo>
                <a:close/>
                <a:moveTo>
                  <a:pt x="76018" y="124585"/>
                </a:moveTo>
                <a:cubicBezTo>
                  <a:pt x="75661" y="120635"/>
                  <a:pt x="66711" y="109698"/>
                  <a:pt x="62962" y="105458"/>
                </a:cubicBezTo>
                <a:lnTo>
                  <a:pt x="52695" y="107221"/>
                </a:lnTo>
                <a:cubicBezTo>
                  <a:pt x="53186" y="107801"/>
                  <a:pt x="53900" y="108649"/>
                  <a:pt x="54726" y="109721"/>
                </a:cubicBezTo>
                <a:cubicBezTo>
                  <a:pt x="60551" y="112421"/>
                  <a:pt x="68363" y="127687"/>
                  <a:pt x="70193" y="131370"/>
                </a:cubicBezTo>
                <a:close/>
                <a:moveTo>
                  <a:pt x="68363" y="133490"/>
                </a:moveTo>
                <a:lnTo>
                  <a:pt x="69367" y="132307"/>
                </a:lnTo>
                <a:cubicBezTo>
                  <a:pt x="68318" y="130165"/>
                  <a:pt x="62292" y="118113"/>
                  <a:pt x="57025" y="112845"/>
                </a:cubicBezTo>
                <a:cubicBezTo>
                  <a:pt x="61221" y="118916"/>
                  <a:pt x="66377" y="128335"/>
                  <a:pt x="65372" y="136972"/>
                </a:cubicBezTo>
                <a:lnTo>
                  <a:pt x="68363" y="133490"/>
                </a:lnTo>
                <a:close/>
                <a:moveTo>
                  <a:pt x="63765" y="151390"/>
                </a:moveTo>
                <a:cubicBezTo>
                  <a:pt x="64725" y="146301"/>
                  <a:pt x="65953" y="141280"/>
                  <a:pt x="67426" y="136325"/>
                </a:cubicBezTo>
                <a:lnTo>
                  <a:pt x="63765" y="140588"/>
                </a:lnTo>
                <a:close/>
                <a:moveTo>
                  <a:pt x="62605" y="150207"/>
                </a:moveTo>
                <a:lnTo>
                  <a:pt x="62605" y="141905"/>
                </a:lnTo>
                <a:lnTo>
                  <a:pt x="58877" y="146257"/>
                </a:lnTo>
                <a:cubicBezTo>
                  <a:pt x="59926" y="146569"/>
                  <a:pt x="61489" y="147507"/>
                  <a:pt x="62605" y="150207"/>
                </a:cubicBezTo>
                <a:close/>
                <a:moveTo>
                  <a:pt x="58833" y="144538"/>
                </a:moveTo>
                <a:lnTo>
                  <a:pt x="63922" y="138646"/>
                </a:lnTo>
                <a:cubicBezTo>
                  <a:pt x="66935" y="125813"/>
                  <a:pt x="53231" y="109587"/>
                  <a:pt x="51378" y="107444"/>
                </a:cubicBezTo>
                <a:lnTo>
                  <a:pt x="34148" y="110413"/>
                </a:lnTo>
                <a:cubicBezTo>
                  <a:pt x="48611" y="117956"/>
                  <a:pt x="57092" y="139673"/>
                  <a:pt x="58833" y="144538"/>
                </a:cubicBezTo>
                <a:close/>
                <a:moveTo>
                  <a:pt x="57985" y="145520"/>
                </a:moveTo>
                <a:cubicBezTo>
                  <a:pt x="56936" y="142552"/>
                  <a:pt x="47740" y="117599"/>
                  <a:pt x="32206" y="110747"/>
                </a:cubicBezTo>
                <a:lnTo>
                  <a:pt x="18480" y="113113"/>
                </a:lnTo>
                <a:cubicBezTo>
                  <a:pt x="25801" y="115970"/>
                  <a:pt x="50262" y="127486"/>
                  <a:pt x="51222" y="153376"/>
                </a:cubicBezTo>
                <a:close/>
                <a:moveTo>
                  <a:pt x="6673" y="115144"/>
                </a:moveTo>
                <a:cubicBezTo>
                  <a:pt x="11539" y="119251"/>
                  <a:pt x="32608" y="139159"/>
                  <a:pt x="31916" y="175785"/>
                </a:cubicBezTo>
                <a:lnTo>
                  <a:pt x="50128" y="154649"/>
                </a:lnTo>
                <a:cubicBezTo>
                  <a:pt x="49928" y="125165"/>
                  <a:pt x="18480" y="114251"/>
                  <a:pt x="16226" y="113515"/>
                </a:cubicBezTo>
                <a:close/>
                <a:moveTo>
                  <a:pt x="17253" y="112176"/>
                </a:moveTo>
                <a:lnTo>
                  <a:pt x="34840" y="109140"/>
                </a:lnTo>
                <a:lnTo>
                  <a:pt x="27586" y="91330"/>
                </a:lnTo>
                <a:lnTo>
                  <a:pt x="11829" y="89589"/>
                </a:lnTo>
                <a:cubicBezTo>
                  <a:pt x="21114" y="99789"/>
                  <a:pt x="18480" y="109140"/>
                  <a:pt x="17253" y="112176"/>
                </a:cubicBezTo>
                <a:close/>
                <a:moveTo>
                  <a:pt x="3214" y="87491"/>
                </a:moveTo>
                <a:lnTo>
                  <a:pt x="28725" y="90303"/>
                </a:lnTo>
                <a:cubicBezTo>
                  <a:pt x="52070" y="86598"/>
                  <a:pt x="55998" y="57762"/>
                  <a:pt x="56333" y="54861"/>
                </a:cubicBezTo>
                <a:lnTo>
                  <a:pt x="42518" y="40465"/>
                </a:lnTo>
                <a:cubicBezTo>
                  <a:pt x="33054" y="75149"/>
                  <a:pt x="11338" y="84991"/>
                  <a:pt x="3214" y="87491"/>
                </a:cubicBezTo>
                <a:close/>
                <a:moveTo>
                  <a:pt x="89678" y="12343"/>
                </a:moveTo>
                <a:cubicBezTo>
                  <a:pt x="80572" y="26917"/>
                  <a:pt x="70238" y="35555"/>
                  <a:pt x="58900" y="38010"/>
                </a:cubicBezTo>
                <a:cubicBezTo>
                  <a:pt x="56735" y="38501"/>
                  <a:pt x="54525" y="38724"/>
                  <a:pt x="52316" y="38724"/>
                </a:cubicBezTo>
                <a:cubicBezTo>
                  <a:pt x="48053" y="38724"/>
                  <a:pt x="43834" y="37831"/>
                  <a:pt x="39929" y="36113"/>
                </a:cubicBezTo>
                <a:lnTo>
                  <a:pt x="57159" y="54080"/>
                </a:lnTo>
                <a:cubicBezTo>
                  <a:pt x="75594" y="54035"/>
                  <a:pt x="90459" y="37206"/>
                  <a:pt x="92044" y="35332"/>
                </a:cubicBezTo>
                <a:close/>
                <a:moveTo>
                  <a:pt x="116773" y="33011"/>
                </a:moveTo>
                <a:cubicBezTo>
                  <a:pt x="102712" y="28971"/>
                  <a:pt x="94030" y="17744"/>
                  <a:pt x="90905" y="13035"/>
                </a:cubicBezTo>
                <a:lnTo>
                  <a:pt x="93182" y="35153"/>
                </a:lnTo>
                <a:cubicBezTo>
                  <a:pt x="96150" y="36760"/>
                  <a:pt x="125701" y="52383"/>
                  <a:pt x="137507" y="46647"/>
                </a:cubicBezTo>
                <a:lnTo>
                  <a:pt x="151613" y="27877"/>
                </a:lnTo>
                <a:cubicBezTo>
                  <a:pt x="139293" y="34372"/>
                  <a:pt x="127598" y="36113"/>
                  <a:pt x="116773" y="33011"/>
                </a:cubicBezTo>
                <a:close/>
                <a:moveTo>
                  <a:pt x="199376" y="34260"/>
                </a:moveTo>
                <a:cubicBezTo>
                  <a:pt x="191720" y="34260"/>
                  <a:pt x="183842" y="33122"/>
                  <a:pt x="177302" y="29752"/>
                </a:cubicBezTo>
                <a:cubicBezTo>
                  <a:pt x="170673" y="26315"/>
                  <a:pt x="166098" y="20936"/>
                  <a:pt x="163665" y="13772"/>
                </a:cubicBezTo>
                <a:lnTo>
                  <a:pt x="138846" y="46781"/>
                </a:lnTo>
                <a:cubicBezTo>
                  <a:pt x="140431" y="47228"/>
                  <a:pt x="144292" y="48210"/>
                  <a:pt x="149403" y="49214"/>
                </a:cubicBezTo>
                <a:cubicBezTo>
                  <a:pt x="168665" y="50509"/>
                  <a:pt x="192724" y="38032"/>
                  <a:pt x="199487" y="34260"/>
                </a:cubicBezTo>
                <a:cubicBezTo>
                  <a:pt x="199442" y="34260"/>
                  <a:pt x="199398" y="34260"/>
                  <a:pt x="199376" y="34260"/>
                </a:cubicBezTo>
                <a:close/>
                <a:moveTo>
                  <a:pt x="201853" y="34216"/>
                </a:moveTo>
                <a:cubicBezTo>
                  <a:pt x="200670" y="34930"/>
                  <a:pt x="176945" y="48857"/>
                  <a:pt x="155764" y="50308"/>
                </a:cubicBezTo>
                <a:cubicBezTo>
                  <a:pt x="166968" y="52026"/>
                  <a:pt x="181141" y="52919"/>
                  <a:pt x="190939" y="48969"/>
                </a:cubicBezTo>
                <a:lnTo>
                  <a:pt x="224931" y="30823"/>
                </a:lnTo>
                <a:cubicBezTo>
                  <a:pt x="219708" y="32140"/>
                  <a:pt x="211093" y="33948"/>
                  <a:pt x="201853" y="3421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2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7471435" y="3997896"/>
            <a:ext cx="1672766" cy="1145735"/>
          </a:xfrm>
          <a:custGeom>
            <a:avLst/>
            <a:gdLst/>
            <a:ahLst/>
            <a:cxnLst/>
            <a:rect l="l" t="t" r="r" b="b"/>
            <a:pathLst>
              <a:path w="285090" h="195268" extrusionOk="0">
                <a:moveTo>
                  <a:pt x="285089" y="0"/>
                </a:moveTo>
                <a:lnTo>
                  <a:pt x="285089" y="1156"/>
                </a:lnTo>
                <a:cubicBezTo>
                  <a:pt x="277678" y="6627"/>
                  <a:pt x="268224" y="13604"/>
                  <a:pt x="257200" y="21655"/>
                </a:cubicBezTo>
                <a:lnTo>
                  <a:pt x="243781" y="97087"/>
                </a:lnTo>
                <a:cubicBezTo>
                  <a:pt x="254330" y="102227"/>
                  <a:pt x="268595" y="95683"/>
                  <a:pt x="269916" y="95064"/>
                </a:cubicBezTo>
                <a:lnTo>
                  <a:pt x="285089" y="72789"/>
                </a:lnTo>
                <a:lnTo>
                  <a:pt x="285089" y="74420"/>
                </a:lnTo>
                <a:lnTo>
                  <a:pt x="270742" y="95456"/>
                </a:lnTo>
                <a:cubicBezTo>
                  <a:pt x="273612" y="101897"/>
                  <a:pt x="279227" y="110691"/>
                  <a:pt x="285089" y="119176"/>
                </a:cubicBezTo>
                <a:lnTo>
                  <a:pt x="285089" y="120786"/>
                </a:lnTo>
                <a:cubicBezTo>
                  <a:pt x="279082" y="112157"/>
                  <a:pt x="273219" y="103053"/>
                  <a:pt x="270143" y="96344"/>
                </a:cubicBezTo>
                <a:lnTo>
                  <a:pt x="255218" y="118267"/>
                </a:lnTo>
                <a:cubicBezTo>
                  <a:pt x="263083" y="123985"/>
                  <a:pt x="276357" y="125492"/>
                  <a:pt x="277761" y="125637"/>
                </a:cubicBezTo>
                <a:lnTo>
                  <a:pt x="285089" y="121921"/>
                </a:lnTo>
                <a:lnTo>
                  <a:pt x="285089" y="122953"/>
                </a:lnTo>
                <a:lnTo>
                  <a:pt x="278194" y="126463"/>
                </a:lnTo>
                <a:cubicBezTo>
                  <a:pt x="271547" y="138601"/>
                  <a:pt x="279536" y="164612"/>
                  <a:pt x="280300" y="167048"/>
                </a:cubicBezTo>
                <a:lnTo>
                  <a:pt x="285089" y="169030"/>
                </a:lnTo>
                <a:lnTo>
                  <a:pt x="285089" y="170041"/>
                </a:lnTo>
                <a:lnTo>
                  <a:pt x="280011" y="167915"/>
                </a:lnTo>
                <a:cubicBezTo>
                  <a:pt x="273901" y="172477"/>
                  <a:pt x="259883" y="188497"/>
                  <a:pt x="258005" y="190664"/>
                </a:cubicBezTo>
                <a:lnTo>
                  <a:pt x="260544" y="195268"/>
                </a:lnTo>
                <a:lnTo>
                  <a:pt x="259491" y="195268"/>
                </a:lnTo>
                <a:lnTo>
                  <a:pt x="257076" y="190891"/>
                </a:lnTo>
                <a:cubicBezTo>
                  <a:pt x="253752" y="187609"/>
                  <a:pt x="248571" y="184554"/>
                  <a:pt x="242687" y="181849"/>
                </a:cubicBezTo>
                <a:cubicBezTo>
                  <a:pt x="235751" y="181788"/>
                  <a:pt x="209389" y="186370"/>
                  <a:pt x="200698" y="187919"/>
                </a:cubicBezTo>
                <a:cubicBezTo>
                  <a:pt x="211990" y="189673"/>
                  <a:pt x="224541" y="192130"/>
                  <a:pt x="233377" y="195268"/>
                </a:cubicBezTo>
                <a:lnTo>
                  <a:pt x="230446" y="195268"/>
                </a:lnTo>
                <a:cubicBezTo>
                  <a:pt x="210772" y="189095"/>
                  <a:pt x="176648" y="185730"/>
                  <a:pt x="174150" y="185483"/>
                </a:cubicBezTo>
                <a:lnTo>
                  <a:pt x="158131" y="195268"/>
                </a:lnTo>
                <a:lnTo>
                  <a:pt x="156355" y="195268"/>
                </a:lnTo>
                <a:lnTo>
                  <a:pt x="173531" y="184781"/>
                </a:lnTo>
                <a:cubicBezTo>
                  <a:pt x="173345" y="183356"/>
                  <a:pt x="172664" y="181664"/>
                  <a:pt x="171652" y="179785"/>
                </a:cubicBezTo>
                <a:lnTo>
                  <a:pt x="171652" y="179785"/>
                </a:lnTo>
                <a:lnTo>
                  <a:pt x="171652" y="179785"/>
                </a:lnTo>
                <a:cubicBezTo>
                  <a:pt x="165748" y="168947"/>
                  <a:pt x="148490" y="152536"/>
                  <a:pt x="146818" y="150967"/>
                </a:cubicBezTo>
                <a:lnTo>
                  <a:pt x="132863" y="151318"/>
                </a:lnTo>
                <a:cubicBezTo>
                  <a:pt x="135485" y="155611"/>
                  <a:pt x="149047" y="178381"/>
                  <a:pt x="153321" y="195268"/>
                </a:cubicBezTo>
                <a:lnTo>
                  <a:pt x="152350" y="195268"/>
                </a:lnTo>
                <a:cubicBezTo>
                  <a:pt x="147829" y="177907"/>
                  <a:pt x="133358" y="153898"/>
                  <a:pt x="131810" y="151338"/>
                </a:cubicBezTo>
                <a:lnTo>
                  <a:pt x="98161" y="152185"/>
                </a:lnTo>
                <a:cubicBezTo>
                  <a:pt x="100659" y="155900"/>
                  <a:pt x="112859" y="174211"/>
                  <a:pt x="124481" y="195268"/>
                </a:cubicBezTo>
                <a:lnTo>
                  <a:pt x="123429" y="195268"/>
                </a:lnTo>
                <a:cubicBezTo>
                  <a:pt x="111228" y="173241"/>
                  <a:pt x="98491" y="154311"/>
                  <a:pt x="97067" y="152226"/>
                </a:cubicBezTo>
                <a:lnTo>
                  <a:pt x="70168" y="152907"/>
                </a:lnTo>
                <a:cubicBezTo>
                  <a:pt x="44941" y="169505"/>
                  <a:pt x="21387" y="184244"/>
                  <a:pt x="1879" y="195268"/>
                </a:cubicBezTo>
                <a:lnTo>
                  <a:pt x="0" y="195268"/>
                </a:lnTo>
                <a:cubicBezTo>
                  <a:pt x="80861" y="149914"/>
                  <a:pt x="233831" y="37943"/>
                  <a:pt x="285089" y="0"/>
                </a:cubicBezTo>
                <a:close/>
                <a:moveTo>
                  <a:pt x="256126" y="22440"/>
                </a:moveTo>
                <a:cubicBezTo>
                  <a:pt x="241634" y="33071"/>
                  <a:pt x="224521" y="45499"/>
                  <a:pt x="205900" y="58876"/>
                </a:cubicBezTo>
                <a:cubicBezTo>
                  <a:pt x="219690" y="73698"/>
                  <a:pt x="241552" y="82801"/>
                  <a:pt x="245144" y="84226"/>
                </a:cubicBezTo>
                <a:close/>
                <a:moveTo>
                  <a:pt x="244979" y="85155"/>
                </a:moveTo>
                <a:cubicBezTo>
                  <a:pt x="241882" y="83937"/>
                  <a:pt x="219277" y="74668"/>
                  <a:pt x="205157" y="59412"/>
                </a:cubicBezTo>
                <a:cubicBezTo>
                  <a:pt x="200760" y="62571"/>
                  <a:pt x="196280" y="65771"/>
                  <a:pt x="191718" y="69032"/>
                </a:cubicBezTo>
                <a:lnTo>
                  <a:pt x="202288" y="88478"/>
                </a:lnTo>
                <a:cubicBezTo>
                  <a:pt x="211887" y="93990"/>
                  <a:pt x="241139" y="89015"/>
                  <a:pt x="244401" y="88437"/>
                </a:cubicBezTo>
                <a:close/>
                <a:moveTo>
                  <a:pt x="244215" y="89387"/>
                </a:moveTo>
                <a:cubicBezTo>
                  <a:pt x="239673" y="90213"/>
                  <a:pt x="213704" y="94506"/>
                  <a:pt x="203051" y="89903"/>
                </a:cubicBezTo>
                <a:lnTo>
                  <a:pt x="207490" y="98098"/>
                </a:lnTo>
                <a:cubicBezTo>
                  <a:pt x="216903" y="106955"/>
                  <a:pt x="236763" y="112136"/>
                  <a:pt x="240045" y="112921"/>
                </a:cubicBezTo>
                <a:close/>
                <a:moveTo>
                  <a:pt x="259842" y="135794"/>
                </a:moveTo>
                <a:lnTo>
                  <a:pt x="248529" y="141533"/>
                </a:lnTo>
                <a:cubicBezTo>
                  <a:pt x="247043" y="145620"/>
                  <a:pt x="250449" y="153588"/>
                  <a:pt x="250986" y="154806"/>
                </a:cubicBezTo>
                <a:lnTo>
                  <a:pt x="267563" y="161722"/>
                </a:lnTo>
                <a:cubicBezTo>
                  <a:pt x="265437" y="157573"/>
                  <a:pt x="258542" y="143349"/>
                  <a:pt x="259842" y="135794"/>
                </a:cubicBezTo>
                <a:close/>
                <a:moveTo>
                  <a:pt x="222044" y="155178"/>
                </a:moveTo>
                <a:lnTo>
                  <a:pt x="232510" y="148799"/>
                </a:lnTo>
                <a:lnTo>
                  <a:pt x="219608" y="149129"/>
                </a:lnTo>
                <a:cubicBezTo>
                  <a:pt x="220784" y="150182"/>
                  <a:pt x="222436" y="152226"/>
                  <a:pt x="222044" y="155178"/>
                </a:cubicBezTo>
                <a:close/>
                <a:moveTo>
                  <a:pt x="247415" y="142090"/>
                </a:moveTo>
                <a:lnTo>
                  <a:pt x="235317" y="148262"/>
                </a:lnTo>
                <a:lnTo>
                  <a:pt x="249768" y="154290"/>
                </a:lnTo>
                <a:cubicBezTo>
                  <a:pt x="248777" y="151896"/>
                  <a:pt x="246610" y="146012"/>
                  <a:pt x="247415" y="142090"/>
                </a:cubicBezTo>
                <a:close/>
                <a:moveTo>
                  <a:pt x="235441" y="138746"/>
                </a:moveTo>
                <a:cubicBezTo>
                  <a:pt x="234223" y="139117"/>
                  <a:pt x="231787" y="139448"/>
                  <a:pt x="229042" y="137817"/>
                </a:cubicBezTo>
                <a:lnTo>
                  <a:pt x="233996" y="146921"/>
                </a:lnTo>
                <a:close/>
                <a:moveTo>
                  <a:pt x="235049" y="146260"/>
                </a:moveTo>
                <a:lnTo>
                  <a:pt x="240933" y="137590"/>
                </a:lnTo>
                <a:cubicBezTo>
                  <a:pt x="240189" y="136908"/>
                  <a:pt x="238311" y="135030"/>
                  <a:pt x="237382" y="133089"/>
                </a:cubicBezTo>
                <a:close/>
                <a:moveTo>
                  <a:pt x="227721" y="137301"/>
                </a:moveTo>
                <a:cubicBezTo>
                  <a:pt x="226833" y="139448"/>
                  <a:pt x="224273" y="144753"/>
                  <a:pt x="219773" y="148200"/>
                </a:cubicBezTo>
                <a:lnTo>
                  <a:pt x="233439" y="147849"/>
                </a:lnTo>
                <a:close/>
                <a:moveTo>
                  <a:pt x="228010" y="135917"/>
                </a:moveTo>
                <a:cubicBezTo>
                  <a:pt x="231560" y="139035"/>
                  <a:pt x="234801" y="138044"/>
                  <a:pt x="235627" y="137713"/>
                </a:cubicBezTo>
                <a:lnTo>
                  <a:pt x="236763" y="131355"/>
                </a:lnTo>
                <a:cubicBezTo>
                  <a:pt x="235049" y="131768"/>
                  <a:pt x="230590" y="132181"/>
                  <a:pt x="223778" y="128114"/>
                </a:cubicBezTo>
                <a:close/>
                <a:moveTo>
                  <a:pt x="236948" y="130344"/>
                </a:moveTo>
                <a:lnTo>
                  <a:pt x="238208" y="123222"/>
                </a:lnTo>
                <a:cubicBezTo>
                  <a:pt x="235627" y="123057"/>
                  <a:pt x="224335" y="121962"/>
                  <a:pt x="217192" y="115976"/>
                </a:cubicBezTo>
                <a:lnTo>
                  <a:pt x="222890" y="126463"/>
                </a:lnTo>
                <a:cubicBezTo>
                  <a:pt x="230941" y="131768"/>
                  <a:pt x="235895" y="130674"/>
                  <a:pt x="236948" y="130344"/>
                </a:cubicBezTo>
                <a:close/>
                <a:moveTo>
                  <a:pt x="237795" y="130757"/>
                </a:moveTo>
                <a:lnTo>
                  <a:pt x="237795" y="130757"/>
                </a:lnTo>
                <a:cubicBezTo>
                  <a:pt x="237464" y="132615"/>
                  <a:pt x="240045" y="135484"/>
                  <a:pt x="241469" y="136826"/>
                </a:cubicBezTo>
                <a:lnTo>
                  <a:pt x="248880" y="125926"/>
                </a:lnTo>
                <a:cubicBezTo>
                  <a:pt x="246816" y="126194"/>
                  <a:pt x="242316" y="126401"/>
                  <a:pt x="239054" y="123696"/>
                </a:cubicBezTo>
                <a:close/>
                <a:moveTo>
                  <a:pt x="241407" y="138560"/>
                </a:moveTo>
                <a:lnTo>
                  <a:pt x="235606" y="147065"/>
                </a:lnTo>
                <a:lnTo>
                  <a:pt x="246733" y="141409"/>
                </a:lnTo>
                <a:cubicBezTo>
                  <a:pt x="245041" y="141058"/>
                  <a:pt x="242336" y="140211"/>
                  <a:pt x="241407" y="138560"/>
                </a:cubicBezTo>
                <a:close/>
                <a:moveTo>
                  <a:pt x="235256" y="149233"/>
                </a:moveTo>
                <a:lnTo>
                  <a:pt x="243802" y="164798"/>
                </a:lnTo>
                <a:cubicBezTo>
                  <a:pt x="244566" y="162527"/>
                  <a:pt x="246589" y="157180"/>
                  <a:pt x="249582" y="155219"/>
                </a:cubicBezTo>
                <a:close/>
                <a:moveTo>
                  <a:pt x="234038" y="148944"/>
                </a:moveTo>
                <a:lnTo>
                  <a:pt x="222766" y="155818"/>
                </a:lnTo>
                <a:cubicBezTo>
                  <a:pt x="226172" y="156272"/>
                  <a:pt x="235359" y="157965"/>
                  <a:pt x="242109" y="163621"/>
                </a:cubicBezTo>
                <a:close/>
                <a:moveTo>
                  <a:pt x="227143" y="136248"/>
                </a:moveTo>
                <a:lnTo>
                  <a:pt x="222622" y="127928"/>
                </a:lnTo>
                <a:cubicBezTo>
                  <a:pt x="221300" y="131335"/>
                  <a:pt x="215974" y="142709"/>
                  <a:pt x="202411" y="148634"/>
                </a:cubicBezTo>
                <a:lnTo>
                  <a:pt x="218121" y="148242"/>
                </a:lnTo>
                <a:cubicBezTo>
                  <a:pt x="223778" y="144629"/>
                  <a:pt x="226688" y="137445"/>
                  <a:pt x="227143" y="136248"/>
                </a:cubicBezTo>
                <a:close/>
                <a:moveTo>
                  <a:pt x="222044" y="126834"/>
                </a:moveTo>
                <a:lnTo>
                  <a:pt x="215334" y="114469"/>
                </a:lnTo>
                <a:cubicBezTo>
                  <a:pt x="212878" y="119196"/>
                  <a:pt x="199707" y="143205"/>
                  <a:pt x="183770" y="149109"/>
                </a:cubicBezTo>
                <a:lnTo>
                  <a:pt x="199769" y="148696"/>
                </a:lnTo>
                <a:cubicBezTo>
                  <a:pt x="216222" y="142709"/>
                  <a:pt x="221466" y="128568"/>
                  <a:pt x="222044" y="126834"/>
                </a:cubicBezTo>
                <a:close/>
                <a:moveTo>
                  <a:pt x="215706" y="113230"/>
                </a:moveTo>
                <a:cubicBezTo>
                  <a:pt x="222209" y="120827"/>
                  <a:pt x="235875" y="122148"/>
                  <a:pt x="238373" y="122313"/>
                </a:cubicBezTo>
                <a:lnTo>
                  <a:pt x="239880" y="113829"/>
                </a:lnTo>
                <a:cubicBezTo>
                  <a:pt x="236907" y="113106"/>
                  <a:pt x="218885" y="108461"/>
                  <a:pt x="208728" y="100369"/>
                </a:cubicBezTo>
                <a:close/>
                <a:moveTo>
                  <a:pt x="239240" y="122623"/>
                </a:moveTo>
                <a:cubicBezTo>
                  <a:pt x="242790" y="126009"/>
                  <a:pt x="248591" y="125080"/>
                  <a:pt x="249603" y="124873"/>
                </a:cubicBezTo>
                <a:lnTo>
                  <a:pt x="253732" y="118825"/>
                </a:lnTo>
                <a:cubicBezTo>
                  <a:pt x="251089" y="118742"/>
                  <a:pt x="243224" y="118226"/>
                  <a:pt x="240623" y="114861"/>
                </a:cubicBezTo>
                <a:close/>
                <a:moveTo>
                  <a:pt x="242027" y="137631"/>
                </a:moveTo>
                <a:cubicBezTo>
                  <a:pt x="242419" y="139551"/>
                  <a:pt x="246382" y="140500"/>
                  <a:pt x="248075" y="140727"/>
                </a:cubicBezTo>
                <a:lnTo>
                  <a:pt x="259429" y="134968"/>
                </a:lnTo>
                <a:cubicBezTo>
                  <a:pt x="257592" y="134080"/>
                  <a:pt x="253422" y="131624"/>
                  <a:pt x="249871" y="126132"/>
                </a:cubicBezTo>
                <a:close/>
                <a:moveTo>
                  <a:pt x="250656" y="155673"/>
                </a:moveTo>
                <a:cubicBezTo>
                  <a:pt x="247167" y="157242"/>
                  <a:pt x="244772" y="164715"/>
                  <a:pt x="244421" y="165913"/>
                </a:cubicBezTo>
                <a:lnTo>
                  <a:pt x="250697" y="177370"/>
                </a:lnTo>
                <a:cubicBezTo>
                  <a:pt x="252555" y="174955"/>
                  <a:pt x="260069" y="165644"/>
                  <a:pt x="267315" y="162610"/>
                </a:cubicBezTo>
                <a:close/>
                <a:moveTo>
                  <a:pt x="243554" y="166243"/>
                </a:moveTo>
                <a:cubicBezTo>
                  <a:pt x="235937" y="158109"/>
                  <a:pt x="222931" y="156726"/>
                  <a:pt x="221486" y="156602"/>
                </a:cubicBezTo>
                <a:lnTo>
                  <a:pt x="216965" y="159369"/>
                </a:lnTo>
                <a:cubicBezTo>
                  <a:pt x="221342" y="161020"/>
                  <a:pt x="240231" y="168369"/>
                  <a:pt x="248715" y="175656"/>
                </a:cubicBezTo>
                <a:close/>
                <a:moveTo>
                  <a:pt x="220970" y="155839"/>
                </a:moveTo>
                <a:cubicBezTo>
                  <a:pt x="222023" y="151792"/>
                  <a:pt x="218761" y="149542"/>
                  <a:pt x="218142" y="149171"/>
                </a:cubicBezTo>
                <a:lnTo>
                  <a:pt x="202535" y="149563"/>
                </a:lnTo>
                <a:cubicBezTo>
                  <a:pt x="206602" y="150987"/>
                  <a:pt x="214178" y="154228"/>
                  <a:pt x="216139" y="158791"/>
                </a:cubicBezTo>
                <a:close/>
                <a:moveTo>
                  <a:pt x="199790" y="149625"/>
                </a:moveTo>
                <a:lnTo>
                  <a:pt x="182160" y="150079"/>
                </a:lnTo>
                <a:cubicBezTo>
                  <a:pt x="187176" y="152453"/>
                  <a:pt x="200677" y="159534"/>
                  <a:pt x="201978" y="167440"/>
                </a:cubicBezTo>
                <a:lnTo>
                  <a:pt x="215334" y="159265"/>
                </a:lnTo>
                <a:cubicBezTo>
                  <a:pt x="213105" y="153650"/>
                  <a:pt x="200781" y="149914"/>
                  <a:pt x="199790" y="149625"/>
                </a:cubicBezTo>
                <a:close/>
                <a:moveTo>
                  <a:pt x="214798" y="113499"/>
                </a:moveTo>
                <a:lnTo>
                  <a:pt x="213683" y="111434"/>
                </a:lnTo>
                <a:cubicBezTo>
                  <a:pt x="195186" y="143184"/>
                  <a:pt x="157656" y="147499"/>
                  <a:pt x="157284" y="147540"/>
                </a:cubicBezTo>
                <a:lnTo>
                  <a:pt x="157264" y="147540"/>
                </a:lnTo>
                <a:cubicBezTo>
                  <a:pt x="155096" y="148428"/>
                  <a:pt x="152846" y="149233"/>
                  <a:pt x="150513" y="149955"/>
                </a:cubicBezTo>
                <a:lnTo>
                  <a:pt x="180096" y="149212"/>
                </a:lnTo>
                <a:cubicBezTo>
                  <a:pt x="197767" y="145847"/>
                  <a:pt x="213415" y="116203"/>
                  <a:pt x="214798" y="113499"/>
                </a:cubicBezTo>
                <a:close/>
                <a:moveTo>
                  <a:pt x="213167" y="110485"/>
                </a:moveTo>
                <a:lnTo>
                  <a:pt x="207159" y="99420"/>
                </a:lnTo>
                <a:cubicBezTo>
                  <a:pt x="204827" y="104622"/>
                  <a:pt x="191202" y="132160"/>
                  <a:pt x="160794" y="146033"/>
                </a:cubicBezTo>
                <a:cubicBezTo>
                  <a:pt x="170682" y="144072"/>
                  <a:pt x="198345" y="136434"/>
                  <a:pt x="213167" y="110485"/>
                </a:cubicBezTo>
                <a:close/>
                <a:moveTo>
                  <a:pt x="268925" y="96509"/>
                </a:moveTo>
                <a:cubicBezTo>
                  <a:pt x="264776" y="98264"/>
                  <a:pt x="253030" y="102454"/>
                  <a:pt x="243616" y="98016"/>
                </a:cubicBezTo>
                <a:lnTo>
                  <a:pt x="240871" y="113437"/>
                </a:lnTo>
                <a:cubicBezTo>
                  <a:pt x="242357" y="117565"/>
                  <a:pt x="252658" y="117875"/>
                  <a:pt x="254351" y="117916"/>
                </a:cubicBezTo>
                <a:close/>
                <a:moveTo>
                  <a:pt x="254702" y="119031"/>
                </a:moveTo>
                <a:lnTo>
                  <a:pt x="250429" y="125286"/>
                </a:lnTo>
                <a:cubicBezTo>
                  <a:pt x="254454" y="131727"/>
                  <a:pt x="259512" y="134039"/>
                  <a:pt x="260482" y="134431"/>
                </a:cubicBezTo>
                <a:lnTo>
                  <a:pt x="276275" y="126401"/>
                </a:lnTo>
                <a:cubicBezTo>
                  <a:pt x="272332" y="125864"/>
                  <a:pt x="261638" y="124068"/>
                  <a:pt x="254702" y="119031"/>
                </a:cubicBezTo>
                <a:close/>
                <a:moveTo>
                  <a:pt x="276832" y="127144"/>
                </a:moveTo>
                <a:lnTo>
                  <a:pt x="260895" y="135236"/>
                </a:lnTo>
                <a:cubicBezTo>
                  <a:pt x="259533" y="140273"/>
                  <a:pt x="263001" y="149584"/>
                  <a:pt x="265808" y="155900"/>
                </a:cubicBezTo>
                <a:cubicBezTo>
                  <a:pt x="269276" y="147168"/>
                  <a:pt x="274540" y="136991"/>
                  <a:pt x="274602" y="136867"/>
                </a:cubicBezTo>
                <a:cubicBezTo>
                  <a:pt x="274623" y="136826"/>
                  <a:pt x="274664" y="136785"/>
                  <a:pt x="274706" y="136743"/>
                </a:cubicBezTo>
                <a:cubicBezTo>
                  <a:pt x="274933" y="133234"/>
                  <a:pt x="275573" y="129931"/>
                  <a:pt x="276832" y="127144"/>
                </a:cubicBezTo>
                <a:close/>
                <a:moveTo>
                  <a:pt x="274623" y="138849"/>
                </a:moveTo>
                <a:cubicBezTo>
                  <a:pt x="272951" y="142172"/>
                  <a:pt x="268987" y="150203"/>
                  <a:pt x="266345" y="157057"/>
                </a:cubicBezTo>
                <a:cubicBezTo>
                  <a:pt x="267584" y="159781"/>
                  <a:pt x="268616" y="161763"/>
                  <a:pt x="268884" y="162279"/>
                </a:cubicBezTo>
                <a:lnTo>
                  <a:pt x="279206" y="166573"/>
                </a:lnTo>
                <a:cubicBezTo>
                  <a:pt x="278091" y="163002"/>
                  <a:pt x="274437" y="150244"/>
                  <a:pt x="274623" y="138849"/>
                </a:cubicBezTo>
                <a:close/>
                <a:moveTo>
                  <a:pt x="257530" y="189818"/>
                </a:moveTo>
                <a:cubicBezTo>
                  <a:pt x="260069" y="186887"/>
                  <a:pt x="272786" y="172415"/>
                  <a:pt x="279020" y="167502"/>
                </a:cubicBezTo>
                <a:lnTo>
                  <a:pt x="268533" y="163126"/>
                </a:lnTo>
                <a:cubicBezTo>
                  <a:pt x="260978" y="165706"/>
                  <a:pt x="252493" y="176544"/>
                  <a:pt x="251192" y="178258"/>
                </a:cubicBezTo>
                <a:close/>
                <a:moveTo>
                  <a:pt x="255755" y="188497"/>
                </a:moveTo>
                <a:lnTo>
                  <a:pt x="250263" y="178485"/>
                </a:lnTo>
                <a:cubicBezTo>
                  <a:pt x="243369" y="170310"/>
                  <a:pt x="218390" y="160876"/>
                  <a:pt x="215954" y="159967"/>
                </a:cubicBezTo>
                <a:lnTo>
                  <a:pt x="202824" y="167998"/>
                </a:lnTo>
                <a:cubicBezTo>
                  <a:pt x="209368" y="169484"/>
                  <a:pt x="242006" y="177287"/>
                  <a:pt x="255755" y="188497"/>
                </a:cubicBezTo>
                <a:close/>
                <a:moveTo>
                  <a:pt x="197890" y="187485"/>
                </a:moveTo>
                <a:cubicBezTo>
                  <a:pt x="200388" y="187031"/>
                  <a:pt x="230177" y="181622"/>
                  <a:pt x="240767" y="180982"/>
                </a:cubicBezTo>
                <a:cubicBezTo>
                  <a:pt x="224438" y="173819"/>
                  <a:pt x="203815" y="169154"/>
                  <a:pt x="201689" y="168679"/>
                </a:cubicBezTo>
                <a:lnTo>
                  <a:pt x="175471" y="184698"/>
                </a:lnTo>
                <a:cubicBezTo>
                  <a:pt x="178816" y="185029"/>
                  <a:pt x="187631" y="185958"/>
                  <a:pt x="197890" y="187485"/>
                </a:cubicBezTo>
                <a:close/>
                <a:moveTo>
                  <a:pt x="174377" y="184265"/>
                </a:moveTo>
                <a:lnTo>
                  <a:pt x="201111" y="167956"/>
                </a:lnTo>
                <a:cubicBezTo>
                  <a:pt x="200533" y="162589"/>
                  <a:pt x="193431" y="157387"/>
                  <a:pt x="187610" y="154001"/>
                </a:cubicBezTo>
                <a:cubicBezTo>
                  <a:pt x="187197" y="157614"/>
                  <a:pt x="184678" y="173757"/>
                  <a:pt x="172685" y="179785"/>
                </a:cubicBezTo>
                <a:cubicBezTo>
                  <a:pt x="173531" y="181416"/>
                  <a:pt x="174130" y="182944"/>
                  <a:pt x="174377" y="184265"/>
                </a:cubicBezTo>
                <a:close/>
                <a:moveTo>
                  <a:pt x="172251" y="178980"/>
                </a:moveTo>
                <a:cubicBezTo>
                  <a:pt x="184389" y="172890"/>
                  <a:pt x="186495" y="155921"/>
                  <a:pt x="186743" y="153506"/>
                </a:cubicBezTo>
                <a:cubicBezTo>
                  <a:pt x="183357" y="151586"/>
                  <a:pt x="180570" y="150347"/>
                  <a:pt x="180054" y="150120"/>
                </a:cubicBezTo>
                <a:lnTo>
                  <a:pt x="148119" y="150925"/>
                </a:lnTo>
                <a:cubicBezTo>
                  <a:pt x="151793" y="154435"/>
                  <a:pt x="166533" y="168741"/>
                  <a:pt x="172251" y="178980"/>
                </a:cubicBezTo>
                <a:close/>
                <a:moveTo>
                  <a:pt x="146921" y="150038"/>
                </a:moveTo>
                <a:cubicBezTo>
                  <a:pt x="188539" y="138952"/>
                  <a:pt x="205322" y="101422"/>
                  <a:pt x="206602" y="98408"/>
                </a:cubicBezTo>
                <a:lnTo>
                  <a:pt x="201813" y="89573"/>
                </a:lnTo>
                <a:cubicBezTo>
                  <a:pt x="196239" y="94857"/>
                  <a:pt x="146384" y="142049"/>
                  <a:pt x="133792" y="150368"/>
                </a:cubicBezTo>
                <a:close/>
                <a:moveTo>
                  <a:pt x="131934" y="150409"/>
                </a:moveTo>
                <a:cubicBezTo>
                  <a:pt x="141347" y="145537"/>
                  <a:pt x="197127" y="92752"/>
                  <a:pt x="201359" y="88726"/>
                </a:cubicBezTo>
                <a:lnTo>
                  <a:pt x="190975" y="69569"/>
                </a:lnTo>
                <a:cubicBezTo>
                  <a:pt x="152990" y="96674"/>
                  <a:pt x="110382" y="126421"/>
                  <a:pt x="71613" y="15193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_1_1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 flipH="1">
            <a:off x="8458632" y="3721942"/>
            <a:ext cx="685569" cy="1421561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/>
          <p:nvPr/>
        </p:nvSpPr>
        <p:spPr>
          <a:xfrm rot="10800000" flipH="1">
            <a:off x="202" y="39"/>
            <a:ext cx="685569" cy="1421561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2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 flipH="1">
            <a:off x="7517356" y="0"/>
            <a:ext cx="1626843" cy="1224561"/>
          </a:xfrm>
          <a:custGeom>
            <a:avLst/>
            <a:gdLst/>
            <a:ahLst/>
            <a:cxnLst/>
            <a:rect l="l" t="t" r="r" b="b"/>
            <a:pathLst>
              <a:path w="285036" h="214553" extrusionOk="0">
                <a:moveTo>
                  <a:pt x="191519" y="49973"/>
                </a:moveTo>
                <a:cubicBezTo>
                  <a:pt x="190560" y="50910"/>
                  <a:pt x="177972" y="63788"/>
                  <a:pt x="174021" y="77470"/>
                </a:cubicBezTo>
                <a:cubicBezTo>
                  <a:pt x="170450" y="89768"/>
                  <a:pt x="169446" y="115903"/>
                  <a:pt x="169223" y="122978"/>
                </a:cubicBezTo>
                <a:lnTo>
                  <a:pt x="169223" y="132397"/>
                </a:lnTo>
                <a:cubicBezTo>
                  <a:pt x="169223" y="133156"/>
                  <a:pt x="168084" y="133156"/>
                  <a:pt x="168084" y="132397"/>
                </a:cubicBezTo>
                <a:lnTo>
                  <a:pt x="168084" y="125009"/>
                </a:lnTo>
                <a:cubicBezTo>
                  <a:pt x="168040" y="124920"/>
                  <a:pt x="168017" y="124853"/>
                  <a:pt x="168040" y="124764"/>
                </a:cubicBezTo>
                <a:cubicBezTo>
                  <a:pt x="168040" y="124719"/>
                  <a:pt x="168040" y="124049"/>
                  <a:pt x="168084" y="122956"/>
                </a:cubicBezTo>
                <a:lnTo>
                  <a:pt x="168084" y="85728"/>
                </a:lnTo>
                <a:cubicBezTo>
                  <a:pt x="164603" y="71109"/>
                  <a:pt x="155742" y="69859"/>
                  <a:pt x="154470" y="69747"/>
                </a:cubicBezTo>
                <a:lnTo>
                  <a:pt x="99520" y="99097"/>
                </a:lnTo>
                <a:lnTo>
                  <a:pt x="70483" y="132776"/>
                </a:lnTo>
                <a:cubicBezTo>
                  <a:pt x="70483" y="132776"/>
                  <a:pt x="70483" y="132776"/>
                  <a:pt x="70483" y="132776"/>
                </a:cubicBezTo>
                <a:lnTo>
                  <a:pt x="69300" y="134160"/>
                </a:lnTo>
                <a:cubicBezTo>
                  <a:pt x="68854" y="135544"/>
                  <a:pt x="63765" y="151457"/>
                  <a:pt x="63765" y="162125"/>
                </a:cubicBezTo>
                <a:lnTo>
                  <a:pt x="63765" y="183909"/>
                </a:lnTo>
                <a:cubicBezTo>
                  <a:pt x="63765" y="184668"/>
                  <a:pt x="62605" y="184668"/>
                  <a:pt x="62605" y="183909"/>
                </a:cubicBezTo>
                <a:lnTo>
                  <a:pt x="62605" y="154894"/>
                </a:lnTo>
                <a:cubicBezTo>
                  <a:pt x="61734" y="148020"/>
                  <a:pt x="58833" y="147306"/>
                  <a:pt x="58007" y="147239"/>
                </a:cubicBezTo>
                <a:lnTo>
                  <a:pt x="28256" y="181766"/>
                </a:lnTo>
                <a:cubicBezTo>
                  <a:pt x="27943" y="182369"/>
                  <a:pt x="24261" y="189979"/>
                  <a:pt x="23971" y="197055"/>
                </a:cubicBezTo>
                <a:lnTo>
                  <a:pt x="23971" y="213481"/>
                </a:lnTo>
                <a:cubicBezTo>
                  <a:pt x="23971" y="213794"/>
                  <a:pt x="23725" y="214039"/>
                  <a:pt x="23413" y="214039"/>
                </a:cubicBezTo>
                <a:lnTo>
                  <a:pt x="23413" y="214039"/>
                </a:lnTo>
                <a:cubicBezTo>
                  <a:pt x="23100" y="214039"/>
                  <a:pt x="22855" y="213794"/>
                  <a:pt x="22832" y="213481"/>
                </a:cubicBezTo>
                <a:cubicBezTo>
                  <a:pt x="22832" y="213392"/>
                  <a:pt x="22564" y="204531"/>
                  <a:pt x="22832" y="197032"/>
                </a:cubicBezTo>
                <a:lnTo>
                  <a:pt x="22832" y="188060"/>
                </a:lnTo>
                <a:lnTo>
                  <a:pt x="0" y="214553"/>
                </a:lnTo>
                <a:lnTo>
                  <a:pt x="0" y="212789"/>
                </a:lnTo>
                <a:lnTo>
                  <a:pt x="30756" y="177124"/>
                </a:lnTo>
                <a:cubicBezTo>
                  <a:pt x="32095" y="137396"/>
                  <a:pt x="7499" y="117220"/>
                  <a:pt x="5178" y="115412"/>
                </a:cubicBezTo>
                <a:lnTo>
                  <a:pt x="0" y="116305"/>
                </a:lnTo>
                <a:lnTo>
                  <a:pt x="0" y="115144"/>
                </a:lnTo>
                <a:lnTo>
                  <a:pt x="5245" y="114251"/>
                </a:lnTo>
                <a:lnTo>
                  <a:pt x="5245" y="114251"/>
                </a:lnTo>
                <a:lnTo>
                  <a:pt x="15891" y="112399"/>
                </a:lnTo>
                <a:cubicBezTo>
                  <a:pt x="16739" y="110747"/>
                  <a:pt x="21181" y="100726"/>
                  <a:pt x="10066" y="89388"/>
                </a:cubicBezTo>
                <a:lnTo>
                  <a:pt x="0" y="88272"/>
                </a:lnTo>
                <a:lnTo>
                  <a:pt x="0" y="87134"/>
                </a:lnTo>
                <a:cubicBezTo>
                  <a:pt x="1473" y="86866"/>
                  <a:pt x="30465" y="81376"/>
                  <a:pt x="41603" y="39528"/>
                </a:cubicBezTo>
                <a:lnTo>
                  <a:pt x="3683" y="1"/>
                </a:lnTo>
                <a:lnTo>
                  <a:pt x="5267" y="1"/>
                </a:lnTo>
                <a:lnTo>
                  <a:pt x="37407" y="33479"/>
                </a:lnTo>
                <a:cubicBezTo>
                  <a:pt x="37875" y="33792"/>
                  <a:pt x="46736" y="39505"/>
                  <a:pt x="58699" y="36894"/>
                </a:cubicBezTo>
                <a:cubicBezTo>
                  <a:pt x="70015" y="34439"/>
                  <a:pt x="80371" y="25534"/>
                  <a:pt x="89499" y="10468"/>
                </a:cubicBezTo>
                <a:lnTo>
                  <a:pt x="88406" y="1"/>
                </a:lnTo>
                <a:lnTo>
                  <a:pt x="89566" y="1"/>
                </a:lnTo>
                <a:lnTo>
                  <a:pt x="90637" y="10446"/>
                </a:lnTo>
                <a:cubicBezTo>
                  <a:pt x="91374" y="11741"/>
                  <a:pt x="100324" y="27118"/>
                  <a:pt x="117085" y="31917"/>
                </a:cubicBezTo>
                <a:cubicBezTo>
                  <a:pt x="128245" y="35109"/>
                  <a:pt x="140431" y="33011"/>
                  <a:pt x="153287" y="25668"/>
                </a:cubicBezTo>
                <a:lnTo>
                  <a:pt x="172570" y="1"/>
                </a:lnTo>
                <a:lnTo>
                  <a:pt x="173999" y="1"/>
                </a:lnTo>
                <a:lnTo>
                  <a:pt x="164469" y="12678"/>
                </a:lnTo>
                <a:cubicBezTo>
                  <a:pt x="166745" y="19932"/>
                  <a:pt x="171231" y="25333"/>
                  <a:pt x="177838" y="28725"/>
                </a:cubicBezTo>
                <a:cubicBezTo>
                  <a:pt x="197144" y="38724"/>
                  <a:pt x="228613" y="28636"/>
                  <a:pt x="229618" y="28324"/>
                </a:cubicBezTo>
                <a:lnTo>
                  <a:pt x="282625" y="1"/>
                </a:lnTo>
                <a:lnTo>
                  <a:pt x="285036" y="1"/>
                </a:lnTo>
                <a:close/>
                <a:moveTo>
                  <a:pt x="23971" y="186721"/>
                </a:moveTo>
                <a:lnTo>
                  <a:pt x="23971" y="189957"/>
                </a:lnTo>
                <a:cubicBezTo>
                  <a:pt x="24462" y="188172"/>
                  <a:pt x="25042" y="186431"/>
                  <a:pt x="25711" y="184712"/>
                </a:cubicBezTo>
                <a:close/>
                <a:moveTo>
                  <a:pt x="169223" y="102155"/>
                </a:moveTo>
                <a:cubicBezTo>
                  <a:pt x="169959" y="93115"/>
                  <a:pt x="171120" y="83384"/>
                  <a:pt x="172928" y="77157"/>
                </a:cubicBezTo>
                <a:cubicBezTo>
                  <a:pt x="176030" y="66422"/>
                  <a:pt x="184310" y="56200"/>
                  <a:pt x="188395" y="51625"/>
                </a:cubicBezTo>
                <a:lnTo>
                  <a:pt x="169223" y="61869"/>
                </a:lnTo>
                <a:lnTo>
                  <a:pt x="169223" y="102155"/>
                </a:lnTo>
                <a:close/>
                <a:moveTo>
                  <a:pt x="185806" y="51714"/>
                </a:moveTo>
                <a:cubicBezTo>
                  <a:pt x="167549" y="55731"/>
                  <a:pt x="141659" y="48768"/>
                  <a:pt x="138110" y="47786"/>
                </a:cubicBezTo>
                <a:lnTo>
                  <a:pt x="134316" y="52807"/>
                </a:lnTo>
                <a:cubicBezTo>
                  <a:pt x="141748" y="59771"/>
                  <a:pt x="165227" y="61445"/>
                  <a:pt x="167325" y="61579"/>
                </a:cubicBezTo>
                <a:close/>
                <a:moveTo>
                  <a:pt x="35130" y="109096"/>
                </a:moveTo>
                <a:lnTo>
                  <a:pt x="51066" y="106350"/>
                </a:lnTo>
                <a:cubicBezTo>
                  <a:pt x="51557" y="100592"/>
                  <a:pt x="44102" y="93941"/>
                  <a:pt x="43031" y="93026"/>
                </a:cubicBezTo>
                <a:lnTo>
                  <a:pt x="28033" y="91374"/>
                </a:lnTo>
                <a:cubicBezTo>
                  <a:pt x="30131" y="93472"/>
                  <a:pt x="36291" y="100458"/>
                  <a:pt x="35130" y="109096"/>
                </a:cubicBezTo>
                <a:close/>
                <a:moveTo>
                  <a:pt x="78273" y="101664"/>
                </a:moveTo>
                <a:lnTo>
                  <a:pt x="95057" y="98762"/>
                </a:lnTo>
                <a:lnTo>
                  <a:pt x="77112" y="96776"/>
                </a:lnTo>
                <a:cubicBezTo>
                  <a:pt x="77692" y="97959"/>
                  <a:pt x="78474" y="99967"/>
                  <a:pt x="78273" y="101664"/>
                </a:cubicBezTo>
                <a:close/>
                <a:moveTo>
                  <a:pt x="122933" y="66043"/>
                </a:moveTo>
                <a:cubicBezTo>
                  <a:pt x="122933" y="65931"/>
                  <a:pt x="122911" y="65864"/>
                  <a:pt x="122911" y="65842"/>
                </a:cubicBezTo>
                <a:cubicBezTo>
                  <a:pt x="122888" y="65529"/>
                  <a:pt x="123134" y="65261"/>
                  <a:pt x="123446" y="65217"/>
                </a:cubicBezTo>
                <a:cubicBezTo>
                  <a:pt x="123469" y="65217"/>
                  <a:pt x="123513" y="65217"/>
                  <a:pt x="123558" y="65239"/>
                </a:cubicBezTo>
                <a:lnTo>
                  <a:pt x="125522" y="62605"/>
                </a:lnTo>
                <a:cubicBezTo>
                  <a:pt x="120835" y="62181"/>
                  <a:pt x="101909" y="60106"/>
                  <a:pt x="95235" y="55017"/>
                </a:cubicBezTo>
                <a:lnTo>
                  <a:pt x="95882" y="61289"/>
                </a:lnTo>
                <a:cubicBezTo>
                  <a:pt x="97088" y="62605"/>
                  <a:pt x="107734" y="73787"/>
                  <a:pt x="119496" y="70529"/>
                </a:cubicBezTo>
                <a:cubicBezTo>
                  <a:pt x="119518" y="70529"/>
                  <a:pt x="119541" y="70529"/>
                  <a:pt x="119563" y="70529"/>
                </a:cubicBezTo>
                <a:close/>
                <a:moveTo>
                  <a:pt x="119585" y="72426"/>
                </a:moveTo>
                <a:cubicBezTo>
                  <a:pt x="121862" y="74122"/>
                  <a:pt x="124785" y="75059"/>
                  <a:pt x="127754" y="75506"/>
                </a:cubicBezTo>
                <a:cubicBezTo>
                  <a:pt x="124875" y="73296"/>
                  <a:pt x="123692" y="69725"/>
                  <a:pt x="123201" y="67583"/>
                </a:cubicBezTo>
                <a:close/>
                <a:moveTo>
                  <a:pt x="96061" y="63141"/>
                </a:moveTo>
                <a:lnTo>
                  <a:pt x="97512" y="77135"/>
                </a:lnTo>
                <a:cubicBezTo>
                  <a:pt x="98360" y="77961"/>
                  <a:pt x="103538" y="82759"/>
                  <a:pt x="110501" y="82581"/>
                </a:cubicBezTo>
                <a:lnTo>
                  <a:pt x="118514" y="71935"/>
                </a:lnTo>
                <a:cubicBezTo>
                  <a:pt x="108180" y="73988"/>
                  <a:pt x="99208" y="66266"/>
                  <a:pt x="96061" y="63141"/>
                </a:cubicBezTo>
                <a:close/>
                <a:moveTo>
                  <a:pt x="94856" y="62628"/>
                </a:moveTo>
                <a:cubicBezTo>
                  <a:pt x="91932" y="64927"/>
                  <a:pt x="81844" y="72069"/>
                  <a:pt x="72693" y="70261"/>
                </a:cubicBezTo>
                <a:lnTo>
                  <a:pt x="80192" y="78072"/>
                </a:lnTo>
                <a:cubicBezTo>
                  <a:pt x="83942" y="78876"/>
                  <a:pt x="93539" y="80148"/>
                  <a:pt x="96373" y="77180"/>
                </a:cubicBezTo>
                <a:close/>
                <a:moveTo>
                  <a:pt x="70952" y="70105"/>
                </a:moveTo>
                <a:cubicBezTo>
                  <a:pt x="68921" y="73430"/>
                  <a:pt x="59346" y="88116"/>
                  <a:pt x="46490" y="92267"/>
                </a:cubicBezTo>
                <a:lnTo>
                  <a:pt x="56958" y="93406"/>
                </a:lnTo>
                <a:cubicBezTo>
                  <a:pt x="63118" y="91151"/>
                  <a:pt x="78607" y="84344"/>
                  <a:pt x="79299" y="78787"/>
                </a:cubicBezTo>
                <a:close/>
                <a:moveTo>
                  <a:pt x="59413" y="93673"/>
                </a:moveTo>
                <a:lnTo>
                  <a:pt x="76063" y="95526"/>
                </a:lnTo>
                <a:cubicBezTo>
                  <a:pt x="80326" y="94388"/>
                  <a:pt x="85973" y="88786"/>
                  <a:pt x="87446" y="87268"/>
                </a:cubicBezTo>
                <a:lnTo>
                  <a:pt x="80259" y="79769"/>
                </a:lnTo>
                <a:cubicBezTo>
                  <a:pt x="78340" y="85616"/>
                  <a:pt x="64837" y="91531"/>
                  <a:pt x="59413" y="93673"/>
                </a:cubicBezTo>
                <a:close/>
                <a:moveTo>
                  <a:pt x="78496" y="95794"/>
                </a:moveTo>
                <a:lnTo>
                  <a:pt x="97646" y="97892"/>
                </a:lnTo>
                <a:lnTo>
                  <a:pt x="88249" y="88094"/>
                </a:lnTo>
                <a:cubicBezTo>
                  <a:pt x="86888" y="89500"/>
                  <a:pt x="82580" y="93785"/>
                  <a:pt x="78496" y="95794"/>
                </a:cubicBezTo>
                <a:close/>
                <a:moveTo>
                  <a:pt x="75751" y="96642"/>
                </a:moveTo>
                <a:lnTo>
                  <a:pt x="58074" y="94678"/>
                </a:lnTo>
                <a:cubicBezTo>
                  <a:pt x="59793" y="98316"/>
                  <a:pt x="58119" y="103204"/>
                  <a:pt x="57226" y="105279"/>
                </a:cubicBezTo>
                <a:lnTo>
                  <a:pt x="77067" y="101864"/>
                </a:lnTo>
                <a:cubicBezTo>
                  <a:pt x="77492" y="100280"/>
                  <a:pt x="76398" y="97780"/>
                  <a:pt x="75751" y="96642"/>
                </a:cubicBezTo>
                <a:close/>
                <a:moveTo>
                  <a:pt x="56668" y="94521"/>
                </a:moveTo>
                <a:lnTo>
                  <a:pt x="44995" y="93249"/>
                </a:lnTo>
                <a:cubicBezTo>
                  <a:pt x="47472" y="95593"/>
                  <a:pt x="52472" y="100994"/>
                  <a:pt x="52226" y="106150"/>
                </a:cubicBezTo>
                <a:lnTo>
                  <a:pt x="55864" y="105525"/>
                </a:lnTo>
                <a:cubicBezTo>
                  <a:pt x="56467" y="104253"/>
                  <a:pt x="59078" y="98159"/>
                  <a:pt x="56668" y="94544"/>
                </a:cubicBezTo>
                <a:close/>
                <a:moveTo>
                  <a:pt x="43254" y="91910"/>
                </a:moveTo>
                <a:cubicBezTo>
                  <a:pt x="57360" y="89388"/>
                  <a:pt x="68475" y="71957"/>
                  <a:pt x="70149" y="69234"/>
                </a:cubicBezTo>
                <a:lnTo>
                  <a:pt x="57337" y="55910"/>
                </a:lnTo>
                <a:cubicBezTo>
                  <a:pt x="56534" y="61512"/>
                  <a:pt x="51959" y="85192"/>
                  <a:pt x="32251" y="90683"/>
                </a:cubicBezTo>
                <a:close/>
                <a:moveTo>
                  <a:pt x="64323" y="61534"/>
                </a:moveTo>
                <a:cubicBezTo>
                  <a:pt x="66957" y="61244"/>
                  <a:pt x="88517" y="58432"/>
                  <a:pt x="93137" y="45978"/>
                </a:cubicBezTo>
                <a:lnTo>
                  <a:pt x="92222" y="36872"/>
                </a:lnTo>
                <a:cubicBezTo>
                  <a:pt x="88696" y="40755"/>
                  <a:pt x="75036" y="54593"/>
                  <a:pt x="58230" y="55196"/>
                </a:cubicBezTo>
                <a:close/>
                <a:moveTo>
                  <a:pt x="65328" y="62583"/>
                </a:moveTo>
                <a:lnTo>
                  <a:pt x="71175" y="68654"/>
                </a:lnTo>
                <a:cubicBezTo>
                  <a:pt x="80839" y="72046"/>
                  <a:pt x="92936" y="62717"/>
                  <a:pt x="94722" y="61266"/>
                </a:cubicBezTo>
                <a:lnTo>
                  <a:pt x="93383" y="48210"/>
                </a:lnTo>
                <a:cubicBezTo>
                  <a:pt x="87669" y="59034"/>
                  <a:pt x="70059" y="61980"/>
                  <a:pt x="65328" y="62583"/>
                </a:cubicBezTo>
                <a:close/>
                <a:moveTo>
                  <a:pt x="95057" y="53343"/>
                </a:moveTo>
                <a:cubicBezTo>
                  <a:pt x="100525" y="59057"/>
                  <a:pt x="123402" y="61266"/>
                  <a:pt x="126325" y="61534"/>
                </a:cubicBezTo>
                <a:lnTo>
                  <a:pt x="136235" y="48366"/>
                </a:lnTo>
                <a:cubicBezTo>
                  <a:pt x="123647" y="52116"/>
                  <a:pt x="98605" y="39349"/>
                  <a:pt x="93316" y="36537"/>
                </a:cubicBezTo>
                <a:close/>
                <a:moveTo>
                  <a:pt x="168084" y="81666"/>
                </a:moveTo>
                <a:lnTo>
                  <a:pt x="168084" y="62472"/>
                </a:lnTo>
                <a:lnTo>
                  <a:pt x="156099" y="68877"/>
                </a:lnTo>
                <a:cubicBezTo>
                  <a:pt x="158978" y="69614"/>
                  <a:pt x="164736" y="72247"/>
                  <a:pt x="168084" y="81666"/>
                </a:cubicBezTo>
                <a:close/>
                <a:moveTo>
                  <a:pt x="165428" y="62605"/>
                </a:moveTo>
                <a:cubicBezTo>
                  <a:pt x="159246" y="62092"/>
                  <a:pt x="140520" y="60061"/>
                  <a:pt x="133624" y="53722"/>
                </a:cubicBezTo>
                <a:lnTo>
                  <a:pt x="130053" y="58476"/>
                </a:lnTo>
                <a:cubicBezTo>
                  <a:pt x="131928" y="60262"/>
                  <a:pt x="141592" y="69078"/>
                  <a:pt x="151992" y="69770"/>
                </a:cubicBezTo>
                <a:close/>
                <a:moveTo>
                  <a:pt x="150207" y="70730"/>
                </a:moveTo>
                <a:cubicBezTo>
                  <a:pt x="140186" y="69279"/>
                  <a:pt x="131437" y="61400"/>
                  <a:pt x="129361" y="59391"/>
                </a:cubicBezTo>
                <a:lnTo>
                  <a:pt x="124138" y="66355"/>
                </a:lnTo>
                <a:cubicBezTo>
                  <a:pt x="124451" y="68252"/>
                  <a:pt x="125790" y="74144"/>
                  <a:pt x="130700" y="75818"/>
                </a:cubicBezTo>
                <a:cubicBezTo>
                  <a:pt x="134561" y="75997"/>
                  <a:pt x="138422" y="75729"/>
                  <a:pt x="142217" y="74992"/>
                </a:cubicBezTo>
                <a:close/>
                <a:moveTo>
                  <a:pt x="139092" y="76666"/>
                </a:moveTo>
                <a:cubicBezTo>
                  <a:pt x="137083" y="76912"/>
                  <a:pt x="135075" y="77046"/>
                  <a:pt x="133043" y="77046"/>
                </a:cubicBezTo>
                <a:cubicBezTo>
                  <a:pt x="128334" y="77046"/>
                  <a:pt x="122844" y="76265"/>
                  <a:pt x="118893" y="73318"/>
                </a:cubicBezTo>
                <a:lnTo>
                  <a:pt x="116483" y="76532"/>
                </a:lnTo>
                <a:cubicBezTo>
                  <a:pt x="117108" y="77805"/>
                  <a:pt x="119741" y="82759"/>
                  <a:pt x="123513" y="84991"/>
                </a:cubicBezTo>
                <a:close/>
                <a:moveTo>
                  <a:pt x="114340" y="89879"/>
                </a:moveTo>
                <a:lnTo>
                  <a:pt x="122330" y="85616"/>
                </a:lnTo>
                <a:cubicBezTo>
                  <a:pt x="118983" y="83340"/>
                  <a:pt x="116639" y="79300"/>
                  <a:pt x="115724" y="77559"/>
                </a:cubicBezTo>
                <a:lnTo>
                  <a:pt x="111394" y="83295"/>
                </a:lnTo>
                <a:cubicBezTo>
                  <a:pt x="111573" y="84322"/>
                  <a:pt x="112443" y="88384"/>
                  <a:pt x="114340" y="89879"/>
                </a:cubicBezTo>
                <a:close/>
                <a:moveTo>
                  <a:pt x="113247" y="90459"/>
                </a:moveTo>
                <a:cubicBezTo>
                  <a:pt x="111707" y="88919"/>
                  <a:pt x="110858" y="86152"/>
                  <a:pt x="110479" y="84523"/>
                </a:cubicBezTo>
                <a:lnTo>
                  <a:pt x="101172" y="96910"/>
                </a:lnTo>
                <a:close/>
                <a:moveTo>
                  <a:pt x="99565" y="97133"/>
                </a:moveTo>
                <a:lnTo>
                  <a:pt x="109653" y="83719"/>
                </a:lnTo>
                <a:cubicBezTo>
                  <a:pt x="103984" y="83563"/>
                  <a:pt x="99654" y="80528"/>
                  <a:pt x="97690" y="78854"/>
                </a:cubicBezTo>
                <a:close/>
                <a:moveTo>
                  <a:pt x="96507" y="78563"/>
                </a:moveTo>
                <a:cubicBezTo>
                  <a:pt x="92959" y="81063"/>
                  <a:pt x="85102" y="80103"/>
                  <a:pt x="81554" y="79501"/>
                </a:cubicBezTo>
                <a:lnTo>
                  <a:pt x="98404" y="97044"/>
                </a:lnTo>
                <a:close/>
                <a:moveTo>
                  <a:pt x="97668" y="99476"/>
                </a:moveTo>
                <a:lnTo>
                  <a:pt x="86040" y="101485"/>
                </a:lnTo>
                <a:cubicBezTo>
                  <a:pt x="86553" y="103047"/>
                  <a:pt x="87781" y="107176"/>
                  <a:pt x="87446" y="111350"/>
                </a:cubicBezTo>
                <a:close/>
                <a:moveTo>
                  <a:pt x="86084" y="112935"/>
                </a:moveTo>
                <a:cubicBezTo>
                  <a:pt x="86999" y="108359"/>
                  <a:pt x="85392" y="103181"/>
                  <a:pt x="84879" y="101686"/>
                </a:cubicBezTo>
                <a:lnTo>
                  <a:pt x="78518" y="102779"/>
                </a:lnTo>
                <a:cubicBezTo>
                  <a:pt x="79835" y="104766"/>
                  <a:pt x="83183" y="110390"/>
                  <a:pt x="82915" y="116617"/>
                </a:cubicBezTo>
                <a:close/>
                <a:moveTo>
                  <a:pt x="81621" y="118090"/>
                </a:moveTo>
                <a:cubicBezTo>
                  <a:pt x="82670" y="111194"/>
                  <a:pt x="78250" y="104386"/>
                  <a:pt x="77268" y="102980"/>
                </a:cubicBezTo>
                <a:lnTo>
                  <a:pt x="64279" y="105235"/>
                </a:lnTo>
                <a:cubicBezTo>
                  <a:pt x="66801" y="108136"/>
                  <a:pt x="75461" y="118380"/>
                  <a:pt x="76956" y="123491"/>
                </a:cubicBezTo>
                <a:close/>
                <a:moveTo>
                  <a:pt x="76018" y="124585"/>
                </a:moveTo>
                <a:cubicBezTo>
                  <a:pt x="75661" y="120635"/>
                  <a:pt x="66711" y="109698"/>
                  <a:pt x="62962" y="105458"/>
                </a:cubicBezTo>
                <a:lnTo>
                  <a:pt x="52695" y="107221"/>
                </a:lnTo>
                <a:cubicBezTo>
                  <a:pt x="53186" y="107801"/>
                  <a:pt x="53900" y="108649"/>
                  <a:pt x="54726" y="109721"/>
                </a:cubicBezTo>
                <a:cubicBezTo>
                  <a:pt x="60551" y="112421"/>
                  <a:pt x="68363" y="127687"/>
                  <a:pt x="70193" y="131370"/>
                </a:cubicBezTo>
                <a:close/>
                <a:moveTo>
                  <a:pt x="68363" y="133490"/>
                </a:moveTo>
                <a:lnTo>
                  <a:pt x="69367" y="132307"/>
                </a:lnTo>
                <a:cubicBezTo>
                  <a:pt x="68318" y="130165"/>
                  <a:pt x="62292" y="118113"/>
                  <a:pt x="57025" y="112845"/>
                </a:cubicBezTo>
                <a:cubicBezTo>
                  <a:pt x="61221" y="118916"/>
                  <a:pt x="66377" y="128335"/>
                  <a:pt x="65372" y="136972"/>
                </a:cubicBezTo>
                <a:lnTo>
                  <a:pt x="68363" y="133490"/>
                </a:lnTo>
                <a:close/>
                <a:moveTo>
                  <a:pt x="63765" y="151390"/>
                </a:moveTo>
                <a:cubicBezTo>
                  <a:pt x="64725" y="146301"/>
                  <a:pt x="65953" y="141280"/>
                  <a:pt x="67426" y="136325"/>
                </a:cubicBezTo>
                <a:lnTo>
                  <a:pt x="63765" y="140588"/>
                </a:lnTo>
                <a:close/>
                <a:moveTo>
                  <a:pt x="62605" y="150207"/>
                </a:moveTo>
                <a:lnTo>
                  <a:pt x="62605" y="141905"/>
                </a:lnTo>
                <a:lnTo>
                  <a:pt x="58877" y="146257"/>
                </a:lnTo>
                <a:cubicBezTo>
                  <a:pt x="59926" y="146569"/>
                  <a:pt x="61489" y="147507"/>
                  <a:pt x="62605" y="150207"/>
                </a:cubicBezTo>
                <a:close/>
                <a:moveTo>
                  <a:pt x="58833" y="144538"/>
                </a:moveTo>
                <a:lnTo>
                  <a:pt x="63922" y="138646"/>
                </a:lnTo>
                <a:cubicBezTo>
                  <a:pt x="66935" y="125813"/>
                  <a:pt x="53231" y="109587"/>
                  <a:pt x="51378" y="107444"/>
                </a:cubicBezTo>
                <a:lnTo>
                  <a:pt x="34148" y="110413"/>
                </a:lnTo>
                <a:cubicBezTo>
                  <a:pt x="48611" y="117956"/>
                  <a:pt x="57092" y="139673"/>
                  <a:pt x="58833" y="144538"/>
                </a:cubicBezTo>
                <a:close/>
                <a:moveTo>
                  <a:pt x="57985" y="145520"/>
                </a:moveTo>
                <a:cubicBezTo>
                  <a:pt x="56936" y="142552"/>
                  <a:pt x="47740" y="117599"/>
                  <a:pt x="32206" y="110747"/>
                </a:cubicBezTo>
                <a:lnTo>
                  <a:pt x="18480" y="113113"/>
                </a:lnTo>
                <a:cubicBezTo>
                  <a:pt x="25801" y="115970"/>
                  <a:pt x="50262" y="127486"/>
                  <a:pt x="51222" y="153376"/>
                </a:cubicBezTo>
                <a:close/>
                <a:moveTo>
                  <a:pt x="6673" y="115144"/>
                </a:moveTo>
                <a:cubicBezTo>
                  <a:pt x="11539" y="119251"/>
                  <a:pt x="32608" y="139159"/>
                  <a:pt x="31916" y="175785"/>
                </a:cubicBezTo>
                <a:lnTo>
                  <a:pt x="50128" y="154649"/>
                </a:lnTo>
                <a:cubicBezTo>
                  <a:pt x="49928" y="125165"/>
                  <a:pt x="18480" y="114251"/>
                  <a:pt x="16226" y="113515"/>
                </a:cubicBezTo>
                <a:close/>
                <a:moveTo>
                  <a:pt x="17253" y="112176"/>
                </a:moveTo>
                <a:lnTo>
                  <a:pt x="34840" y="109140"/>
                </a:lnTo>
                <a:lnTo>
                  <a:pt x="27586" y="91330"/>
                </a:lnTo>
                <a:lnTo>
                  <a:pt x="11829" y="89589"/>
                </a:lnTo>
                <a:cubicBezTo>
                  <a:pt x="21114" y="99789"/>
                  <a:pt x="18480" y="109140"/>
                  <a:pt x="17253" y="112176"/>
                </a:cubicBezTo>
                <a:close/>
                <a:moveTo>
                  <a:pt x="3214" y="87491"/>
                </a:moveTo>
                <a:lnTo>
                  <a:pt x="28725" y="90303"/>
                </a:lnTo>
                <a:cubicBezTo>
                  <a:pt x="52070" y="86598"/>
                  <a:pt x="55998" y="57762"/>
                  <a:pt x="56333" y="54861"/>
                </a:cubicBezTo>
                <a:lnTo>
                  <a:pt x="42518" y="40465"/>
                </a:lnTo>
                <a:cubicBezTo>
                  <a:pt x="33054" y="75149"/>
                  <a:pt x="11338" y="84991"/>
                  <a:pt x="3214" y="87491"/>
                </a:cubicBezTo>
                <a:close/>
                <a:moveTo>
                  <a:pt x="89678" y="12343"/>
                </a:moveTo>
                <a:cubicBezTo>
                  <a:pt x="80572" y="26917"/>
                  <a:pt x="70238" y="35555"/>
                  <a:pt x="58900" y="38010"/>
                </a:cubicBezTo>
                <a:cubicBezTo>
                  <a:pt x="56735" y="38501"/>
                  <a:pt x="54525" y="38724"/>
                  <a:pt x="52316" y="38724"/>
                </a:cubicBezTo>
                <a:cubicBezTo>
                  <a:pt x="48053" y="38724"/>
                  <a:pt x="43834" y="37831"/>
                  <a:pt x="39929" y="36113"/>
                </a:cubicBezTo>
                <a:lnTo>
                  <a:pt x="57159" y="54080"/>
                </a:lnTo>
                <a:cubicBezTo>
                  <a:pt x="75594" y="54035"/>
                  <a:pt x="90459" y="37206"/>
                  <a:pt x="92044" y="35332"/>
                </a:cubicBezTo>
                <a:close/>
                <a:moveTo>
                  <a:pt x="116773" y="33011"/>
                </a:moveTo>
                <a:cubicBezTo>
                  <a:pt x="102712" y="28971"/>
                  <a:pt x="94030" y="17744"/>
                  <a:pt x="90905" y="13035"/>
                </a:cubicBezTo>
                <a:lnTo>
                  <a:pt x="93182" y="35153"/>
                </a:lnTo>
                <a:cubicBezTo>
                  <a:pt x="96150" y="36760"/>
                  <a:pt x="125701" y="52383"/>
                  <a:pt x="137507" y="46647"/>
                </a:cubicBezTo>
                <a:lnTo>
                  <a:pt x="151613" y="27877"/>
                </a:lnTo>
                <a:cubicBezTo>
                  <a:pt x="139293" y="34372"/>
                  <a:pt x="127598" y="36113"/>
                  <a:pt x="116773" y="33011"/>
                </a:cubicBezTo>
                <a:close/>
                <a:moveTo>
                  <a:pt x="199376" y="34260"/>
                </a:moveTo>
                <a:cubicBezTo>
                  <a:pt x="191720" y="34260"/>
                  <a:pt x="183842" y="33122"/>
                  <a:pt x="177302" y="29752"/>
                </a:cubicBezTo>
                <a:cubicBezTo>
                  <a:pt x="170673" y="26315"/>
                  <a:pt x="166098" y="20936"/>
                  <a:pt x="163665" y="13772"/>
                </a:cubicBezTo>
                <a:lnTo>
                  <a:pt x="138846" y="46781"/>
                </a:lnTo>
                <a:cubicBezTo>
                  <a:pt x="140431" y="47228"/>
                  <a:pt x="144292" y="48210"/>
                  <a:pt x="149403" y="49214"/>
                </a:cubicBezTo>
                <a:cubicBezTo>
                  <a:pt x="168665" y="50509"/>
                  <a:pt x="192724" y="38032"/>
                  <a:pt x="199487" y="34260"/>
                </a:cubicBezTo>
                <a:cubicBezTo>
                  <a:pt x="199442" y="34260"/>
                  <a:pt x="199398" y="34260"/>
                  <a:pt x="199376" y="34260"/>
                </a:cubicBezTo>
                <a:close/>
                <a:moveTo>
                  <a:pt x="201853" y="34216"/>
                </a:moveTo>
                <a:cubicBezTo>
                  <a:pt x="200670" y="34930"/>
                  <a:pt x="176945" y="48857"/>
                  <a:pt x="155764" y="50308"/>
                </a:cubicBezTo>
                <a:cubicBezTo>
                  <a:pt x="166968" y="52026"/>
                  <a:pt x="181141" y="52919"/>
                  <a:pt x="190939" y="48969"/>
                </a:cubicBezTo>
                <a:lnTo>
                  <a:pt x="224931" y="30823"/>
                </a:lnTo>
                <a:cubicBezTo>
                  <a:pt x="219708" y="32140"/>
                  <a:pt x="211093" y="33948"/>
                  <a:pt x="201853" y="3421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2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 flipH="1">
            <a:off x="-2" y="3997896"/>
            <a:ext cx="1672766" cy="1145735"/>
          </a:xfrm>
          <a:custGeom>
            <a:avLst/>
            <a:gdLst/>
            <a:ahLst/>
            <a:cxnLst/>
            <a:rect l="l" t="t" r="r" b="b"/>
            <a:pathLst>
              <a:path w="285090" h="195268" extrusionOk="0">
                <a:moveTo>
                  <a:pt x="285089" y="0"/>
                </a:moveTo>
                <a:lnTo>
                  <a:pt x="285089" y="1156"/>
                </a:lnTo>
                <a:cubicBezTo>
                  <a:pt x="277678" y="6627"/>
                  <a:pt x="268224" y="13604"/>
                  <a:pt x="257200" y="21655"/>
                </a:cubicBezTo>
                <a:lnTo>
                  <a:pt x="243781" y="97087"/>
                </a:lnTo>
                <a:cubicBezTo>
                  <a:pt x="254330" y="102227"/>
                  <a:pt x="268595" y="95683"/>
                  <a:pt x="269916" y="95064"/>
                </a:cubicBezTo>
                <a:lnTo>
                  <a:pt x="285089" y="72789"/>
                </a:lnTo>
                <a:lnTo>
                  <a:pt x="285089" y="74420"/>
                </a:lnTo>
                <a:lnTo>
                  <a:pt x="270742" y="95456"/>
                </a:lnTo>
                <a:cubicBezTo>
                  <a:pt x="273612" y="101897"/>
                  <a:pt x="279227" y="110691"/>
                  <a:pt x="285089" y="119176"/>
                </a:cubicBezTo>
                <a:lnTo>
                  <a:pt x="285089" y="120786"/>
                </a:lnTo>
                <a:cubicBezTo>
                  <a:pt x="279082" y="112157"/>
                  <a:pt x="273219" y="103053"/>
                  <a:pt x="270143" y="96344"/>
                </a:cubicBezTo>
                <a:lnTo>
                  <a:pt x="255218" y="118267"/>
                </a:lnTo>
                <a:cubicBezTo>
                  <a:pt x="263083" y="123985"/>
                  <a:pt x="276357" y="125492"/>
                  <a:pt x="277761" y="125637"/>
                </a:cubicBezTo>
                <a:lnTo>
                  <a:pt x="285089" y="121921"/>
                </a:lnTo>
                <a:lnTo>
                  <a:pt x="285089" y="122953"/>
                </a:lnTo>
                <a:lnTo>
                  <a:pt x="278194" y="126463"/>
                </a:lnTo>
                <a:cubicBezTo>
                  <a:pt x="271547" y="138601"/>
                  <a:pt x="279536" y="164612"/>
                  <a:pt x="280300" y="167048"/>
                </a:cubicBezTo>
                <a:lnTo>
                  <a:pt x="285089" y="169030"/>
                </a:lnTo>
                <a:lnTo>
                  <a:pt x="285089" y="170041"/>
                </a:lnTo>
                <a:lnTo>
                  <a:pt x="280011" y="167915"/>
                </a:lnTo>
                <a:cubicBezTo>
                  <a:pt x="273901" y="172477"/>
                  <a:pt x="259883" y="188497"/>
                  <a:pt x="258005" y="190664"/>
                </a:cubicBezTo>
                <a:lnTo>
                  <a:pt x="260544" y="195268"/>
                </a:lnTo>
                <a:lnTo>
                  <a:pt x="259491" y="195268"/>
                </a:lnTo>
                <a:lnTo>
                  <a:pt x="257076" y="190891"/>
                </a:lnTo>
                <a:cubicBezTo>
                  <a:pt x="253752" y="187609"/>
                  <a:pt x="248571" y="184554"/>
                  <a:pt x="242687" y="181849"/>
                </a:cubicBezTo>
                <a:cubicBezTo>
                  <a:pt x="235751" y="181788"/>
                  <a:pt x="209389" y="186370"/>
                  <a:pt x="200698" y="187919"/>
                </a:cubicBezTo>
                <a:cubicBezTo>
                  <a:pt x="211990" y="189673"/>
                  <a:pt x="224541" y="192130"/>
                  <a:pt x="233377" y="195268"/>
                </a:cubicBezTo>
                <a:lnTo>
                  <a:pt x="230446" y="195268"/>
                </a:lnTo>
                <a:cubicBezTo>
                  <a:pt x="210772" y="189095"/>
                  <a:pt x="176648" y="185730"/>
                  <a:pt x="174150" y="185483"/>
                </a:cubicBezTo>
                <a:lnTo>
                  <a:pt x="158131" y="195268"/>
                </a:lnTo>
                <a:lnTo>
                  <a:pt x="156355" y="195268"/>
                </a:lnTo>
                <a:lnTo>
                  <a:pt x="173531" y="184781"/>
                </a:lnTo>
                <a:cubicBezTo>
                  <a:pt x="173345" y="183356"/>
                  <a:pt x="172664" y="181664"/>
                  <a:pt x="171652" y="179785"/>
                </a:cubicBezTo>
                <a:lnTo>
                  <a:pt x="171652" y="179785"/>
                </a:lnTo>
                <a:lnTo>
                  <a:pt x="171652" y="179785"/>
                </a:lnTo>
                <a:cubicBezTo>
                  <a:pt x="165748" y="168947"/>
                  <a:pt x="148490" y="152536"/>
                  <a:pt x="146818" y="150967"/>
                </a:cubicBezTo>
                <a:lnTo>
                  <a:pt x="132863" y="151318"/>
                </a:lnTo>
                <a:cubicBezTo>
                  <a:pt x="135485" y="155611"/>
                  <a:pt x="149047" y="178381"/>
                  <a:pt x="153321" y="195268"/>
                </a:cubicBezTo>
                <a:lnTo>
                  <a:pt x="152350" y="195268"/>
                </a:lnTo>
                <a:cubicBezTo>
                  <a:pt x="147829" y="177907"/>
                  <a:pt x="133358" y="153898"/>
                  <a:pt x="131810" y="151338"/>
                </a:cubicBezTo>
                <a:lnTo>
                  <a:pt x="98161" y="152185"/>
                </a:lnTo>
                <a:cubicBezTo>
                  <a:pt x="100659" y="155900"/>
                  <a:pt x="112859" y="174211"/>
                  <a:pt x="124481" y="195268"/>
                </a:cubicBezTo>
                <a:lnTo>
                  <a:pt x="123429" y="195268"/>
                </a:lnTo>
                <a:cubicBezTo>
                  <a:pt x="111228" y="173241"/>
                  <a:pt x="98491" y="154311"/>
                  <a:pt x="97067" y="152226"/>
                </a:cubicBezTo>
                <a:lnTo>
                  <a:pt x="70168" y="152907"/>
                </a:lnTo>
                <a:cubicBezTo>
                  <a:pt x="44941" y="169505"/>
                  <a:pt x="21387" y="184244"/>
                  <a:pt x="1879" y="195268"/>
                </a:cubicBezTo>
                <a:lnTo>
                  <a:pt x="0" y="195268"/>
                </a:lnTo>
                <a:cubicBezTo>
                  <a:pt x="80861" y="149914"/>
                  <a:pt x="233831" y="37943"/>
                  <a:pt x="285089" y="0"/>
                </a:cubicBezTo>
                <a:close/>
                <a:moveTo>
                  <a:pt x="256126" y="22440"/>
                </a:moveTo>
                <a:cubicBezTo>
                  <a:pt x="241634" y="33071"/>
                  <a:pt x="224521" y="45499"/>
                  <a:pt x="205900" y="58876"/>
                </a:cubicBezTo>
                <a:cubicBezTo>
                  <a:pt x="219690" y="73698"/>
                  <a:pt x="241552" y="82801"/>
                  <a:pt x="245144" y="84226"/>
                </a:cubicBezTo>
                <a:close/>
                <a:moveTo>
                  <a:pt x="244979" y="85155"/>
                </a:moveTo>
                <a:cubicBezTo>
                  <a:pt x="241882" y="83937"/>
                  <a:pt x="219277" y="74668"/>
                  <a:pt x="205157" y="59412"/>
                </a:cubicBezTo>
                <a:cubicBezTo>
                  <a:pt x="200760" y="62571"/>
                  <a:pt x="196280" y="65771"/>
                  <a:pt x="191718" y="69032"/>
                </a:cubicBezTo>
                <a:lnTo>
                  <a:pt x="202288" y="88478"/>
                </a:lnTo>
                <a:cubicBezTo>
                  <a:pt x="211887" y="93990"/>
                  <a:pt x="241139" y="89015"/>
                  <a:pt x="244401" y="88437"/>
                </a:cubicBezTo>
                <a:close/>
                <a:moveTo>
                  <a:pt x="244215" y="89387"/>
                </a:moveTo>
                <a:cubicBezTo>
                  <a:pt x="239673" y="90213"/>
                  <a:pt x="213704" y="94506"/>
                  <a:pt x="203051" y="89903"/>
                </a:cubicBezTo>
                <a:lnTo>
                  <a:pt x="207490" y="98098"/>
                </a:lnTo>
                <a:cubicBezTo>
                  <a:pt x="216903" y="106955"/>
                  <a:pt x="236763" y="112136"/>
                  <a:pt x="240045" y="112921"/>
                </a:cubicBezTo>
                <a:close/>
                <a:moveTo>
                  <a:pt x="259842" y="135794"/>
                </a:moveTo>
                <a:lnTo>
                  <a:pt x="248529" y="141533"/>
                </a:lnTo>
                <a:cubicBezTo>
                  <a:pt x="247043" y="145620"/>
                  <a:pt x="250449" y="153588"/>
                  <a:pt x="250986" y="154806"/>
                </a:cubicBezTo>
                <a:lnTo>
                  <a:pt x="267563" y="161722"/>
                </a:lnTo>
                <a:cubicBezTo>
                  <a:pt x="265437" y="157573"/>
                  <a:pt x="258542" y="143349"/>
                  <a:pt x="259842" y="135794"/>
                </a:cubicBezTo>
                <a:close/>
                <a:moveTo>
                  <a:pt x="222044" y="155178"/>
                </a:moveTo>
                <a:lnTo>
                  <a:pt x="232510" y="148799"/>
                </a:lnTo>
                <a:lnTo>
                  <a:pt x="219608" y="149129"/>
                </a:lnTo>
                <a:cubicBezTo>
                  <a:pt x="220784" y="150182"/>
                  <a:pt x="222436" y="152226"/>
                  <a:pt x="222044" y="155178"/>
                </a:cubicBezTo>
                <a:close/>
                <a:moveTo>
                  <a:pt x="247415" y="142090"/>
                </a:moveTo>
                <a:lnTo>
                  <a:pt x="235317" y="148262"/>
                </a:lnTo>
                <a:lnTo>
                  <a:pt x="249768" y="154290"/>
                </a:lnTo>
                <a:cubicBezTo>
                  <a:pt x="248777" y="151896"/>
                  <a:pt x="246610" y="146012"/>
                  <a:pt x="247415" y="142090"/>
                </a:cubicBezTo>
                <a:close/>
                <a:moveTo>
                  <a:pt x="235441" y="138746"/>
                </a:moveTo>
                <a:cubicBezTo>
                  <a:pt x="234223" y="139117"/>
                  <a:pt x="231787" y="139448"/>
                  <a:pt x="229042" y="137817"/>
                </a:cubicBezTo>
                <a:lnTo>
                  <a:pt x="233996" y="146921"/>
                </a:lnTo>
                <a:close/>
                <a:moveTo>
                  <a:pt x="235049" y="146260"/>
                </a:moveTo>
                <a:lnTo>
                  <a:pt x="240933" y="137590"/>
                </a:lnTo>
                <a:cubicBezTo>
                  <a:pt x="240189" y="136908"/>
                  <a:pt x="238311" y="135030"/>
                  <a:pt x="237382" y="133089"/>
                </a:cubicBezTo>
                <a:close/>
                <a:moveTo>
                  <a:pt x="227721" y="137301"/>
                </a:moveTo>
                <a:cubicBezTo>
                  <a:pt x="226833" y="139448"/>
                  <a:pt x="224273" y="144753"/>
                  <a:pt x="219773" y="148200"/>
                </a:cubicBezTo>
                <a:lnTo>
                  <a:pt x="233439" y="147849"/>
                </a:lnTo>
                <a:close/>
                <a:moveTo>
                  <a:pt x="228010" y="135917"/>
                </a:moveTo>
                <a:cubicBezTo>
                  <a:pt x="231560" y="139035"/>
                  <a:pt x="234801" y="138044"/>
                  <a:pt x="235627" y="137713"/>
                </a:cubicBezTo>
                <a:lnTo>
                  <a:pt x="236763" y="131355"/>
                </a:lnTo>
                <a:cubicBezTo>
                  <a:pt x="235049" y="131768"/>
                  <a:pt x="230590" y="132181"/>
                  <a:pt x="223778" y="128114"/>
                </a:cubicBezTo>
                <a:close/>
                <a:moveTo>
                  <a:pt x="236948" y="130344"/>
                </a:moveTo>
                <a:lnTo>
                  <a:pt x="238208" y="123222"/>
                </a:lnTo>
                <a:cubicBezTo>
                  <a:pt x="235627" y="123057"/>
                  <a:pt x="224335" y="121962"/>
                  <a:pt x="217192" y="115976"/>
                </a:cubicBezTo>
                <a:lnTo>
                  <a:pt x="222890" y="126463"/>
                </a:lnTo>
                <a:cubicBezTo>
                  <a:pt x="230941" y="131768"/>
                  <a:pt x="235895" y="130674"/>
                  <a:pt x="236948" y="130344"/>
                </a:cubicBezTo>
                <a:close/>
                <a:moveTo>
                  <a:pt x="237795" y="130757"/>
                </a:moveTo>
                <a:lnTo>
                  <a:pt x="237795" y="130757"/>
                </a:lnTo>
                <a:cubicBezTo>
                  <a:pt x="237464" y="132615"/>
                  <a:pt x="240045" y="135484"/>
                  <a:pt x="241469" y="136826"/>
                </a:cubicBezTo>
                <a:lnTo>
                  <a:pt x="248880" y="125926"/>
                </a:lnTo>
                <a:cubicBezTo>
                  <a:pt x="246816" y="126194"/>
                  <a:pt x="242316" y="126401"/>
                  <a:pt x="239054" y="123696"/>
                </a:cubicBezTo>
                <a:close/>
                <a:moveTo>
                  <a:pt x="241407" y="138560"/>
                </a:moveTo>
                <a:lnTo>
                  <a:pt x="235606" y="147065"/>
                </a:lnTo>
                <a:lnTo>
                  <a:pt x="246733" y="141409"/>
                </a:lnTo>
                <a:cubicBezTo>
                  <a:pt x="245041" y="141058"/>
                  <a:pt x="242336" y="140211"/>
                  <a:pt x="241407" y="138560"/>
                </a:cubicBezTo>
                <a:close/>
                <a:moveTo>
                  <a:pt x="235256" y="149233"/>
                </a:moveTo>
                <a:lnTo>
                  <a:pt x="243802" y="164798"/>
                </a:lnTo>
                <a:cubicBezTo>
                  <a:pt x="244566" y="162527"/>
                  <a:pt x="246589" y="157180"/>
                  <a:pt x="249582" y="155219"/>
                </a:cubicBezTo>
                <a:close/>
                <a:moveTo>
                  <a:pt x="234038" y="148944"/>
                </a:moveTo>
                <a:lnTo>
                  <a:pt x="222766" y="155818"/>
                </a:lnTo>
                <a:cubicBezTo>
                  <a:pt x="226172" y="156272"/>
                  <a:pt x="235359" y="157965"/>
                  <a:pt x="242109" y="163621"/>
                </a:cubicBezTo>
                <a:close/>
                <a:moveTo>
                  <a:pt x="227143" y="136248"/>
                </a:moveTo>
                <a:lnTo>
                  <a:pt x="222622" y="127928"/>
                </a:lnTo>
                <a:cubicBezTo>
                  <a:pt x="221300" y="131335"/>
                  <a:pt x="215974" y="142709"/>
                  <a:pt x="202411" y="148634"/>
                </a:cubicBezTo>
                <a:lnTo>
                  <a:pt x="218121" y="148242"/>
                </a:lnTo>
                <a:cubicBezTo>
                  <a:pt x="223778" y="144629"/>
                  <a:pt x="226688" y="137445"/>
                  <a:pt x="227143" y="136248"/>
                </a:cubicBezTo>
                <a:close/>
                <a:moveTo>
                  <a:pt x="222044" y="126834"/>
                </a:moveTo>
                <a:lnTo>
                  <a:pt x="215334" y="114469"/>
                </a:lnTo>
                <a:cubicBezTo>
                  <a:pt x="212878" y="119196"/>
                  <a:pt x="199707" y="143205"/>
                  <a:pt x="183770" y="149109"/>
                </a:cubicBezTo>
                <a:lnTo>
                  <a:pt x="199769" y="148696"/>
                </a:lnTo>
                <a:cubicBezTo>
                  <a:pt x="216222" y="142709"/>
                  <a:pt x="221466" y="128568"/>
                  <a:pt x="222044" y="126834"/>
                </a:cubicBezTo>
                <a:close/>
                <a:moveTo>
                  <a:pt x="215706" y="113230"/>
                </a:moveTo>
                <a:cubicBezTo>
                  <a:pt x="222209" y="120827"/>
                  <a:pt x="235875" y="122148"/>
                  <a:pt x="238373" y="122313"/>
                </a:cubicBezTo>
                <a:lnTo>
                  <a:pt x="239880" y="113829"/>
                </a:lnTo>
                <a:cubicBezTo>
                  <a:pt x="236907" y="113106"/>
                  <a:pt x="218885" y="108461"/>
                  <a:pt x="208728" y="100369"/>
                </a:cubicBezTo>
                <a:close/>
                <a:moveTo>
                  <a:pt x="239240" y="122623"/>
                </a:moveTo>
                <a:cubicBezTo>
                  <a:pt x="242790" y="126009"/>
                  <a:pt x="248591" y="125080"/>
                  <a:pt x="249603" y="124873"/>
                </a:cubicBezTo>
                <a:lnTo>
                  <a:pt x="253732" y="118825"/>
                </a:lnTo>
                <a:cubicBezTo>
                  <a:pt x="251089" y="118742"/>
                  <a:pt x="243224" y="118226"/>
                  <a:pt x="240623" y="114861"/>
                </a:cubicBezTo>
                <a:close/>
                <a:moveTo>
                  <a:pt x="242027" y="137631"/>
                </a:moveTo>
                <a:cubicBezTo>
                  <a:pt x="242419" y="139551"/>
                  <a:pt x="246382" y="140500"/>
                  <a:pt x="248075" y="140727"/>
                </a:cubicBezTo>
                <a:lnTo>
                  <a:pt x="259429" y="134968"/>
                </a:lnTo>
                <a:cubicBezTo>
                  <a:pt x="257592" y="134080"/>
                  <a:pt x="253422" y="131624"/>
                  <a:pt x="249871" y="126132"/>
                </a:cubicBezTo>
                <a:close/>
                <a:moveTo>
                  <a:pt x="250656" y="155673"/>
                </a:moveTo>
                <a:cubicBezTo>
                  <a:pt x="247167" y="157242"/>
                  <a:pt x="244772" y="164715"/>
                  <a:pt x="244421" y="165913"/>
                </a:cubicBezTo>
                <a:lnTo>
                  <a:pt x="250697" y="177370"/>
                </a:lnTo>
                <a:cubicBezTo>
                  <a:pt x="252555" y="174955"/>
                  <a:pt x="260069" y="165644"/>
                  <a:pt x="267315" y="162610"/>
                </a:cubicBezTo>
                <a:close/>
                <a:moveTo>
                  <a:pt x="243554" y="166243"/>
                </a:moveTo>
                <a:cubicBezTo>
                  <a:pt x="235937" y="158109"/>
                  <a:pt x="222931" y="156726"/>
                  <a:pt x="221486" y="156602"/>
                </a:cubicBezTo>
                <a:lnTo>
                  <a:pt x="216965" y="159369"/>
                </a:lnTo>
                <a:cubicBezTo>
                  <a:pt x="221342" y="161020"/>
                  <a:pt x="240231" y="168369"/>
                  <a:pt x="248715" y="175656"/>
                </a:cubicBezTo>
                <a:close/>
                <a:moveTo>
                  <a:pt x="220970" y="155839"/>
                </a:moveTo>
                <a:cubicBezTo>
                  <a:pt x="222023" y="151792"/>
                  <a:pt x="218761" y="149542"/>
                  <a:pt x="218142" y="149171"/>
                </a:cubicBezTo>
                <a:lnTo>
                  <a:pt x="202535" y="149563"/>
                </a:lnTo>
                <a:cubicBezTo>
                  <a:pt x="206602" y="150987"/>
                  <a:pt x="214178" y="154228"/>
                  <a:pt x="216139" y="158791"/>
                </a:cubicBezTo>
                <a:close/>
                <a:moveTo>
                  <a:pt x="199790" y="149625"/>
                </a:moveTo>
                <a:lnTo>
                  <a:pt x="182160" y="150079"/>
                </a:lnTo>
                <a:cubicBezTo>
                  <a:pt x="187176" y="152453"/>
                  <a:pt x="200677" y="159534"/>
                  <a:pt x="201978" y="167440"/>
                </a:cubicBezTo>
                <a:lnTo>
                  <a:pt x="215334" y="159265"/>
                </a:lnTo>
                <a:cubicBezTo>
                  <a:pt x="213105" y="153650"/>
                  <a:pt x="200781" y="149914"/>
                  <a:pt x="199790" y="149625"/>
                </a:cubicBezTo>
                <a:close/>
                <a:moveTo>
                  <a:pt x="214798" y="113499"/>
                </a:moveTo>
                <a:lnTo>
                  <a:pt x="213683" y="111434"/>
                </a:lnTo>
                <a:cubicBezTo>
                  <a:pt x="195186" y="143184"/>
                  <a:pt x="157656" y="147499"/>
                  <a:pt x="157284" y="147540"/>
                </a:cubicBezTo>
                <a:lnTo>
                  <a:pt x="157264" y="147540"/>
                </a:lnTo>
                <a:cubicBezTo>
                  <a:pt x="155096" y="148428"/>
                  <a:pt x="152846" y="149233"/>
                  <a:pt x="150513" y="149955"/>
                </a:cubicBezTo>
                <a:lnTo>
                  <a:pt x="180096" y="149212"/>
                </a:lnTo>
                <a:cubicBezTo>
                  <a:pt x="197767" y="145847"/>
                  <a:pt x="213415" y="116203"/>
                  <a:pt x="214798" y="113499"/>
                </a:cubicBezTo>
                <a:close/>
                <a:moveTo>
                  <a:pt x="213167" y="110485"/>
                </a:moveTo>
                <a:lnTo>
                  <a:pt x="207159" y="99420"/>
                </a:lnTo>
                <a:cubicBezTo>
                  <a:pt x="204827" y="104622"/>
                  <a:pt x="191202" y="132160"/>
                  <a:pt x="160794" y="146033"/>
                </a:cubicBezTo>
                <a:cubicBezTo>
                  <a:pt x="170682" y="144072"/>
                  <a:pt x="198345" y="136434"/>
                  <a:pt x="213167" y="110485"/>
                </a:cubicBezTo>
                <a:close/>
                <a:moveTo>
                  <a:pt x="268925" y="96509"/>
                </a:moveTo>
                <a:cubicBezTo>
                  <a:pt x="264776" y="98264"/>
                  <a:pt x="253030" y="102454"/>
                  <a:pt x="243616" y="98016"/>
                </a:cubicBezTo>
                <a:lnTo>
                  <a:pt x="240871" y="113437"/>
                </a:lnTo>
                <a:cubicBezTo>
                  <a:pt x="242357" y="117565"/>
                  <a:pt x="252658" y="117875"/>
                  <a:pt x="254351" y="117916"/>
                </a:cubicBezTo>
                <a:close/>
                <a:moveTo>
                  <a:pt x="254702" y="119031"/>
                </a:moveTo>
                <a:lnTo>
                  <a:pt x="250429" y="125286"/>
                </a:lnTo>
                <a:cubicBezTo>
                  <a:pt x="254454" y="131727"/>
                  <a:pt x="259512" y="134039"/>
                  <a:pt x="260482" y="134431"/>
                </a:cubicBezTo>
                <a:lnTo>
                  <a:pt x="276275" y="126401"/>
                </a:lnTo>
                <a:cubicBezTo>
                  <a:pt x="272332" y="125864"/>
                  <a:pt x="261638" y="124068"/>
                  <a:pt x="254702" y="119031"/>
                </a:cubicBezTo>
                <a:close/>
                <a:moveTo>
                  <a:pt x="276832" y="127144"/>
                </a:moveTo>
                <a:lnTo>
                  <a:pt x="260895" y="135236"/>
                </a:lnTo>
                <a:cubicBezTo>
                  <a:pt x="259533" y="140273"/>
                  <a:pt x="263001" y="149584"/>
                  <a:pt x="265808" y="155900"/>
                </a:cubicBezTo>
                <a:cubicBezTo>
                  <a:pt x="269276" y="147168"/>
                  <a:pt x="274540" y="136991"/>
                  <a:pt x="274602" y="136867"/>
                </a:cubicBezTo>
                <a:cubicBezTo>
                  <a:pt x="274623" y="136826"/>
                  <a:pt x="274664" y="136785"/>
                  <a:pt x="274706" y="136743"/>
                </a:cubicBezTo>
                <a:cubicBezTo>
                  <a:pt x="274933" y="133234"/>
                  <a:pt x="275573" y="129931"/>
                  <a:pt x="276832" y="127144"/>
                </a:cubicBezTo>
                <a:close/>
                <a:moveTo>
                  <a:pt x="274623" y="138849"/>
                </a:moveTo>
                <a:cubicBezTo>
                  <a:pt x="272951" y="142172"/>
                  <a:pt x="268987" y="150203"/>
                  <a:pt x="266345" y="157057"/>
                </a:cubicBezTo>
                <a:cubicBezTo>
                  <a:pt x="267584" y="159781"/>
                  <a:pt x="268616" y="161763"/>
                  <a:pt x="268884" y="162279"/>
                </a:cubicBezTo>
                <a:lnTo>
                  <a:pt x="279206" y="166573"/>
                </a:lnTo>
                <a:cubicBezTo>
                  <a:pt x="278091" y="163002"/>
                  <a:pt x="274437" y="150244"/>
                  <a:pt x="274623" y="138849"/>
                </a:cubicBezTo>
                <a:close/>
                <a:moveTo>
                  <a:pt x="257530" y="189818"/>
                </a:moveTo>
                <a:cubicBezTo>
                  <a:pt x="260069" y="186887"/>
                  <a:pt x="272786" y="172415"/>
                  <a:pt x="279020" y="167502"/>
                </a:cubicBezTo>
                <a:lnTo>
                  <a:pt x="268533" y="163126"/>
                </a:lnTo>
                <a:cubicBezTo>
                  <a:pt x="260978" y="165706"/>
                  <a:pt x="252493" y="176544"/>
                  <a:pt x="251192" y="178258"/>
                </a:cubicBezTo>
                <a:close/>
                <a:moveTo>
                  <a:pt x="255755" y="188497"/>
                </a:moveTo>
                <a:lnTo>
                  <a:pt x="250263" y="178485"/>
                </a:lnTo>
                <a:cubicBezTo>
                  <a:pt x="243369" y="170310"/>
                  <a:pt x="218390" y="160876"/>
                  <a:pt x="215954" y="159967"/>
                </a:cubicBezTo>
                <a:lnTo>
                  <a:pt x="202824" y="167998"/>
                </a:lnTo>
                <a:cubicBezTo>
                  <a:pt x="209368" y="169484"/>
                  <a:pt x="242006" y="177287"/>
                  <a:pt x="255755" y="188497"/>
                </a:cubicBezTo>
                <a:close/>
                <a:moveTo>
                  <a:pt x="197890" y="187485"/>
                </a:moveTo>
                <a:cubicBezTo>
                  <a:pt x="200388" y="187031"/>
                  <a:pt x="230177" y="181622"/>
                  <a:pt x="240767" y="180982"/>
                </a:cubicBezTo>
                <a:cubicBezTo>
                  <a:pt x="224438" y="173819"/>
                  <a:pt x="203815" y="169154"/>
                  <a:pt x="201689" y="168679"/>
                </a:cubicBezTo>
                <a:lnTo>
                  <a:pt x="175471" y="184698"/>
                </a:lnTo>
                <a:cubicBezTo>
                  <a:pt x="178816" y="185029"/>
                  <a:pt x="187631" y="185958"/>
                  <a:pt x="197890" y="187485"/>
                </a:cubicBezTo>
                <a:close/>
                <a:moveTo>
                  <a:pt x="174377" y="184265"/>
                </a:moveTo>
                <a:lnTo>
                  <a:pt x="201111" y="167956"/>
                </a:lnTo>
                <a:cubicBezTo>
                  <a:pt x="200533" y="162589"/>
                  <a:pt x="193431" y="157387"/>
                  <a:pt x="187610" y="154001"/>
                </a:cubicBezTo>
                <a:cubicBezTo>
                  <a:pt x="187197" y="157614"/>
                  <a:pt x="184678" y="173757"/>
                  <a:pt x="172685" y="179785"/>
                </a:cubicBezTo>
                <a:cubicBezTo>
                  <a:pt x="173531" y="181416"/>
                  <a:pt x="174130" y="182944"/>
                  <a:pt x="174377" y="184265"/>
                </a:cubicBezTo>
                <a:close/>
                <a:moveTo>
                  <a:pt x="172251" y="178980"/>
                </a:moveTo>
                <a:cubicBezTo>
                  <a:pt x="184389" y="172890"/>
                  <a:pt x="186495" y="155921"/>
                  <a:pt x="186743" y="153506"/>
                </a:cubicBezTo>
                <a:cubicBezTo>
                  <a:pt x="183357" y="151586"/>
                  <a:pt x="180570" y="150347"/>
                  <a:pt x="180054" y="150120"/>
                </a:cubicBezTo>
                <a:lnTo>
                  <a:pt x="148119" y="150925"/>
                </a:lnTo>
                <a:cubicBezTo>
                  <a:pt x="151793" y="154435"/>
                  <a:pt x="166533" y="168741"/>
                  <a:pt x="172251" y="178980"/>
                </a:cubicBezTo>
                <a:close/>
                <a:moveTo>
                  <a:pt x="146921" y="150038"/>
                </a:moveTo>
                <a:cubicBezTo>
                  <a:pt x="188539" y="138952"/>
                  <a:pt x="205322" y="101422"/>
                  <a:pt x="206602" y="98408"/>
                </a:cubicBezTo>
                <a:lnTo>
                  <a:pt x="201813" y="89573"/>
                </a:lnTo>
                <a:cubicBezTo>
                  <a:pt x="196239" y="94857"/>
                  <a:pt x="146384" y="142049"/>
                  <a:pt x="133792" y="150368"/>
                </a:cubicBezTo>
                <a:close/>
                <a:moveTo>
                  <a:pt x="131934" y="150409"/>
                </a:moveTo>
                <a:cubicBezTo>
                  <a:pt x="141347" y="145537"/>
                  <a:pt x="197127" y="92752"/>
                  <a:pt x="201359" y="88726"/>
                </a:cubicBezTo>
                <a:lnTo>
                  <a:pt x="190975" y="69569"/>
                </a:lnTo>
                <a:cubicBezTo>
                  <a:pt x="152990" y="96674"/>
                  <a:pt x="110382" y="126421"/>
                  <a:pt x="71613" y="15193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705594" y="615700"/>
            <a:ext cx="4285500" cy="11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3705606" y="1644925"/>
            <a:ext cx="428550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3684600" y="3789588"/>
            <a:ext cx="4327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1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1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0" name="Google Shape;200;p28"/>
          <p:cNvSpPr>
            <a:spLocks noGrp="1"/>
          </p:cNvSpPr>
          <p:nvPr>
            <p:ph type="pic" idx="2"/>
          </p:nvPr>
        </p:nvSpPr>
        <p:spPr>
          <a:xfrm>
            <a:off x="0" y="0"/>
            <a:ext cx="2829600" cy="5143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31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45288" y="3265575"/>
            <a:ext cx="23124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86312" y="3265575"/>
            <a:ext cx="23124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●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○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■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14700" y="539500"/>
            <a:ext cx="73146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545288" y="2892575"/>
            <a:ext cx="23124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18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6312" y="2892575"/>
            <a:ext cx="23124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18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roissant One"/>
              <a:buNone/>
              <a:defRPr sz="2000">
                <a:solidFill>
                  <a:schemeClr val="dk1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7092832" y="0"/>
            <a:ext cx="2103093" cy="1015068"/>
          </a:xfrm>
          <a:custGeom>
            <a:avLst/>
            <a:gdLst/>
            <a:ahLst/>
            <a:cxnLst/>
            <a:rect l="l" t="t" r="r" b="b"/>
            <a:pathLst>
              <a:path w="284779" h="137450" extrusionOk="0">
                <a:moveTo>
                  <a:pt x="0" y="45835"/>
                </a:moveTo>
                <a:cubicBezTo>
                  <a:pt x="6159" y="50552"/>
                  <a:pt x="12791" y="55296"/>
                  <a:pt x="19616" y="59985"/>
                </a:cubicBezTo>
                <a:cubicBezTo>
                  <a:pt x="20143" y="62010"/>
                  <a:pt x="27107" y="89839"/>
                  <a:pt x="20837" y="101631"/>
                </a:cubicBezTo>
                <a:lnTo>
                  <a:pt x="0" y="95360"/>
                </a:lnTo>
                <a:lnTo>
                  <a:pt x="0" y="96359"/>
                </a:lnTo>
                <a:lnTo>
                  <a:pt x="24943" y="103850"/>
                </a:lnTo>
                <a:cubicBezTo>
                  <a:pt x="24666" y="106874"/>
                  <a:pt x="22585" y="127628"/>
                  <a:pt x="13651" y="135063"/>
                </a:cubicBezTo>
                <a:cubicBezTo>
                  <a:pt x="8546" y="135702"/>
                  <a:pt x="3995" y="136146"/>
                  <a:pt x="0" y="136478"/>
                </a:cubicBezTo>
                <a:lnTo>
                  <a:pt x="0" y="137450"/>
                </a:lnTo>
                <a:cubicBezTo>
                  <a:pt x="4023" y="137117"/>
                  <a:pt x="8629" y="136645"/>
                  <a:pt x="13762" y="136035"/>
                </a:cubicBezTo>
                <a:cubicBezTo>
                  <a:pt x="13789" y="136035"/>
                  <a:pt x="13817" y="136035"/>
                  <a:pt x="13817" y="136035"/>
                </a:cubicBezTo>
                <a:cubicBezTo>
                  <a:pt x="13900" y="136035"/>
                  <a:pt x="13956" y="136007"/>
                  <a:pt x="14011" y="135979"/>
                </a:cubicBezTo>
                <a:cubicBezTo>
                  <a:pt x="18617" y="135424"/>
                  <a:pt x="23667" y="134731"/>
                  <a:pt x="29049" y="133870"/>
                </a:cubicBezTo>
                <a:cubicBezTo>
                  <a:pt x="29077" y="133898"/>
                  <a:pt x="29105" y="133898"/>
                  <a:pt x="29105" y="133898"/>
                </a:cubicBezTo>
                <a:cubicBezTo>
                  <a:pt x="29188" y="133898"/>
                  <a:pt x="29271" y="133870"/>
                  <a:pt x="29327" y="133843"/>
                </a:cubicBezTo>
                <a:cubicBezTo>
                  <a:pt x="31158" y="133537"/>
                  <a:pt x="33017" y="133232"/>
                  <a:pt x="34904" y="132927"/>
                </a:cubicBezTo>
                <a:cubicBezTo>
                  <a:pt x="34931" y="132927"/>
                  <a:pt x="34931" y="132927"/>
                  <a:pt x="34959" y="132927"/>
                </a:cubicBezTo>
                <a:lnTo>
                  <a:pt x="34959" y="132927"/>
                </a:lnTo>
                <a:cubicBezTo>
                  <a:pt x="35015" y="132927"/>
                  <a:pt x="37651" y="132955"/>
                  <a:pt x="38871" y="134398"/>
                </a:cubicBezTo>
                <a:lnTo>
                  <a:pt x="38871" y="136728"/>
                </a:lnTo>
                <a:cubicBezTo>
                  <a:pt x="38871" y="136978"/>
                  <a:pt x="39038" y="137200"/>
                  <a:pt x="39288" y="137228"/>
                </a:cubicBezTo>
                <a:lnTo>
                  <a:pt x="39343" y="137228"/>
                </a:lnTo>
                <a:cubicBezTo>
                  <a:pt x="39565" y="137228"/>
                  <a:pt x="39759" y="137061"/>
                  <a:pt x="39815" y="136811"/>
                </a:cubicBezTo>
                <a:cubicBezTo>
                  <a:pt x="39815" y="136784"/>
                  <a:pt x="40536" y="132955"/>
                  <a:pt x="45391" y="131013"/>
                </a:cubicBezTo>
                <a:cubicBezTo>
                  <a:pt x="45391" y="130985"/>
                  <a:pt x="45391" y="130985"/>
                  <a:pt x="45391" y="130985"/>
                </a:cubicBezTo>
                <a:cubicBezTo>
                  <a:pt x="48000" y="130486"/>
                  <a:pt x="50635" y="129931"/>
                  <a:pt x="53354" y="129348"/>
                </a:cubicBezTo>
                <a:cubicBezTo>
                  <a:pt x="53354" y="129348"/>
                  <a:pt x="53354" y="129348"/>
                  <a:pt x="53354" y="129348"/>
                </a:cubicBezTo>
                <a:cubicBezTo>
                  <a:pt x="53438" y="129348"/>
                  <a:pt x="53493" y="129348"/>
                  <a:pt x="53549" y="129320"/>
                </a:cubicBezTo>
                <a:cubicBezTo>
                  <a:pt x="56240" y="128738"/>
                  <a:pt x="58987" y="128127"/>
                  <a:pt x="61789" y="127461"/>
                </a:cubicBezTo>
                <a:cubicBezTo>
                  <a:pt x="61817" y="127461"/>
                  <a:pt x="61872" y="127461"/>
                  <a:pt x="61900" y="127434"/>
                </a:cubicBezTo>
                <a:cubicBezTo>
                  <a:pt x="66700" y="126324"/>
                  <a:pt x="71666" y="125075"/>
                  <a:pt x="76772" y="123716"/>
                </a:cubicBezTo>
                <a:cubicBezTo>
                  <a:pt x="81266" y="124576"/>
                  <a:pt x="82626" y="129403"/>
                  <a:pt x="82737" y="129875"/>
                </a:cubicBezTo>
                <a:lnTo>
                  <a:pt x="82737" y="136728"/>
                </a:lnTo>
                <a:cubicBezTo>
                  <a:pt x="82765" y="137366"/>
                  <a:pt x="83680" y="137366"/>
                  <a:pt x="83708" y="136728"/>
                </a:cubicBezTo>
                <a:lnTo>
                  <a:pt x="83708" y="132483"/>
                </a:lnTo>
                <a:cubicBezTo>
                  <a:pt x="84818" y="124992"/>
                  <a:pt x="88730" y="120719"/>
                  <a:pt x="89312" y="120137"/>
                </a:cubicBezTo>
                <a:cubicBezTo>
                  <a:pt x="89756" y="119998"/>
                  <a:pt x="90173" y="119887"/>
                  <a:pt x="90617" y="119748"/>
                </a:cubicBezTo>
                <a:cubicBezTo>
                  <a:pt x="96721" y="117917"/>
                  <a:pt x="102769" y="115947"/>
                  <a:pt x="108734" y="113866"/>
                </a:cubicBezTo>
                <a:cubicBezTo>
                  <a:pt x="108762" y="113838"/>
                  <a:pt x="108790" y="113838"/>
                  <a:pt x="108818" y="113838"/>
                </a:cubicBezTo>
                <a:cubicBezTo>
                  <a:pt x="108818" y="113838"/>
                  <a:pt x="108818" y="113838"/>
                  <a:pt x="108818" y="113838"/>
                </a:cubicBezTo>
                <a:cubicBezTo>
                  <a:pt x="125271" y="108123"/>
                  <a:pt x="141391" y="101464"/>
                  <a:pt x="157067" y="93917"/>
                </a:cubicBezTo>
                <a:cubicBezTo>
                  <a:pt x="157844" y="94084"/>
                  <a:pt x="162311" y="95194"/>
                  <a:pt x="163254" y="100715"/>
                </a:cubicBezTo>
                <a:lnTo>
                  <a:pt x="163254" y="107346"/>
                </a:lnTo>
                <a:cubicBezTo>
                  <a:pt x="163282" y="107956"/>
                  <a:pt x="164197" y="107956"/>
                  <a:pt x="164225" y="107346"/>
                </a:cubicBezTo>
                <a:lnTo>
                  <a:pt x="164225" y="95471"/>
                </a:lnTo>
                <a:cubicBezTo>
                  <a:pt x="165196" y="92502"/>
                  <a:pt x="166944" y="89867"/>
                  <a:pt x="169303" y="87813"/>
                </a:cubicBezTo>
                <a:cubicBezTo>
                  <a:pt x="174269" y="85233"/>
                  <a:pt x="179180" y="82542"/>
                  <a:pt x="184035" y="79767"/>
                </a:cubicBezTo>
                <a:cubicBezTo>
                  <a:pt x="184063" y="79767"/>
                  <a:pt x="184119" y="79740"/>
                  <a:pt x="184146" y="79712"/>
                </a:cubicBezTo>
                <a:cubicBezTo>
                  <a:pt x="187060" y="78047"/>
                  <a:pt x="189973" y="76355"/>
                  <a:pt x="192831" y="74634"/>
                </a:cubicBezTo>
                <a:cubicBezTo>
                  <a:pt x="196216" y="72609"/>
                  <a:pt x="199517" y="70528"/>
                  <a:pt x="202819" y="68420"/>
                </a:cubicBezTo>
                <a:cubicBezTo>
                  <a:pt x="202847" y="68420"/>
                  <a:pt x="202874" y="68392"/>
                  <a:pt x="202874" y="68392"/>
                </a:cubicBezTo>
                <a:cubicBezTo>
                  <a:pt x="202958" y="68364"/>
                  <a:pt x="203013" y="68336"/>
                  <a:pt x="203041" y="68281"/>
                </a:cubicBezTo>
                <a:cubicBezTo>
                  <a:pt x="207314" y="65534"/>
                  <a:pt x="211531" y="62732"/>
                  <a:pt x="215665" y="59874"/>
                </a:cubicBezTo>
                <a:lnTo>
                  <a:pt x="215665" y="81793"/>
                </a:lnTo>
                <a:cubicBezTo>
                  <a:pt x="215665" y="82431"/>
                  <a:pt x="216636" y="82431"/>
                  <a:pt x="216636" y="81793"/>
                </a:cubicBezTo>
                <a:lnTo>
                  <a:pt x="216636" y="71694"/>
                </a:lnTo>
                <a:cubicBezTo>
                  <a:pt x="217718" y="59153"/>
                  <a:pt x="233117" y="47167"/>
                  <a:pt x="233283" y="47028"/>
                </a:cubicBezTo>
                <a:cubicBezTo>
                  <a:pt x="233311" y="47000"/>
                  <a:pt x="233339" y="46973"/>
                  <a:pt x="233367" y="46917"/>
                </a:cubicBezTo>
                <a:cubicBezTo>
                  <a:pt x="234615" y="45974"/>
                  <a:pt x="235836" y="45003"/>
                  <a:pt x="237085" y="44032"/>
                </a:cubicBezTo>
                <a:lnTo>
                  <a:pt x="237085" y="44032"/>
                </a:lnTo>
                <a:cubicBezTo>
                  <a:pt x="237168" y="44004"/>
                  <a:pt x="237251" y="43948"/>
                  <a:pt x="237307" y="43865"/>
                </a:cubicBezTo>
                <a:cubicBezTo>
                  <a:pt x="246712" y="36429"/>
                  <a:pt x="255785" y="28578"/>
                  <a:pt x="264525" y="20365"/>
                </a:cubicBezTo>
                <a:cubicBezTo>
                  <a:pt x="264553" y="20365"/>
                  <a:pt x="264553" y="20365"/>
                  <a:pt x="264553" y="20365"/>
                </a:cubicBezTo>
                <a:cubicBezTo>
                  <a:pt x="265107" y="20032"/>
                  <a:pt x="265773" y="19977"/>
                  <a:pt x="266384" y="20198"/>
                </a:cubicBezTo>
                <a:cubicBezTo>
                  <a:pt x="267521" y="20698"/>
                  <a:pt x="268076" y="22224"/>
                  <a:pt x="268187" y="22529"/>
                </a:cubicBezTo>
                <a:lnTo>
                  <a:pt x="268187" y="25137"/>
                </a:lnTo>
                <a:cubicBezTo>
                  <a:pt x="268187" y="25415"/>
                  <a:pt x="268409" y="25637"/>
                  <a:pt x="268659" y="25637"/>
                </a:cubicBezTo>
                <a:cubicBezTo>
                  <a:pt x="268936" y="25637"/>
                  <a:pt x="269131" y="25415"/>
                  <a:pt x="269131" y="25137"/>
                </a:cubicBezTo>
                <a:lnTo>
                  <a:pt x="269131" y="15981"/>
                </a:lnTo>
                <a:cubicBezTo>
                  <a:pt x="274485" y="10793"/>
                  <a:pt x="279702" y="5466"/>
                  <a:pt x="284779" y="0"/>
                </a:cubicBezTo>
                <a:lnTo>
                  <a:pt x="283503" y="0"/>
                </a:lnTo>
                <a:cubicBezTo>
                  <a:pt x="268936" y="15593"/>
                  <a:pt x="253205" y="30076"/>
                  <a:pt x="236419" y="43255"/>
                </a:cubicBezTo>
                <a:cubicBezTo>
                  <a:pt x="232729" y="44642"/>
                  <a:pt x="198130" y="56711"/>
                  <a:pt x="184452" y="37040"/>
                </a:cubicBezTo>
                <a:cubicBezTo>
                  <a:pt x="191721" y="28605"/>
                  <a:pt x="198491" y="20531"/>
                  <a:pt x="204428" y="13345"/>
                </a:cubicBezTo>
                <a:cubicBezTo>
                  <a:pt x="204484" y="13318"/>
                  <a:pt x="204539" y="13234"/>
                  <a:pt x="204567" y="13179"/>
                </a:cubicBezTo>
                <a:cubicBezTo>
                  <a:pt x="208562" y="8324"/>
                  <a:pt x="212169" y="3884"/>
                  <a:pt x="215332" y="0"/>
                </a:cubicBezTo>
                <a:lnTo>
                  <a:pt x="214084" y="0"/>
                </a:lnTo>
                <a:cubicBezTo>
                  <a:pt x="211059" y="3746"/>
                  <a:pt x="207591" y="8018"/>
                  <a:pt x="203762" y="12624"/>
                </a:cubicBezTo>
                <a:cubicBezTo>
                  <a:pt x="184424" y="24610"/>
                  <a:pt x="136147" y="28494"/>
                  <a:pt x="130181" y="28938"/>
                </a:cubicBezTo>
                <a:cubicBezTo>
                  <a:pt x="132373" y="18173"/>
                  <a:pt x="134343" y="8157"/>
                  <a:pt x="135925" y="0"/>
                </a:cubicBezTo>
                <a:lnTo>
                  <a:pt x="134954" y="0"/>
                </a:lnTo>
                <a:cubicBezTo>
                  <a:pt x="133012" y="10072"/>
                  <a:pt x="130459" y="23001"/>
                  <a:pt x="127629" y="36568"/>
                </a:cubicBezTo>
                <a:cubicBezTo>
                  <a:pt x="123023" y="36735"/>
                  <a:pt x="78214" y="38039"/>
                  <a:pt x="64980" y="23195"/>
                </a:cubicBezTo>
                <a:lnTo>
                  <a:pt x="53632" y="0"/>
                </a:lnTo>
                <a:lnTo>
                  <a:pt x="52578" y="0"/>
                </a:lnTo>
                <a:lnTo>
                  <a:pt x="58071" y="11237"/>
                </a:lnTo>
                <a:cubicBezTo>
                  <a:pt x="56046" y="14649"/>
                  <a:pt x="30797" y="56850"/>
                  <a:pt x="20199" y="59236"/>
                </a:cubicBezTo>
                <a:cubicBezTo>
                  <a:pt x="13151" y="54381"/>
                  <a:pt x="6326" y="49497"/>
                  <a:pt x="0" y="44642"/>
                </a:cubicBezTo>
                <a:lnTo>
                  <a:pt x="0" y="45835"/>
                </a:lnTo>
                <a:close/>
                <a:moveTo>
                  <a:pt x="268187" y="16925"/>
                </a:moveTo>
                <a:lnTo>
                  <a:pt x="268187" y="20504"/>
                </a:lnTo>
                <a:cubicBezTo>
                  <a:pt x="267826" y="20004"/>
                  <a:pt x="267327" y="19588"/>
                  <a:pt x="266744" y="19338"/>
                </a:cubicBezTo>
                <a:cubicBezTo>
                  <a:pt x="266467" y="19200"/>
                  <a:pt x="266162" y="19144"/>
                  <a:pt x="265857" y="19116"/>
                </a:cubicBezTo>
                <a:cubicBezTo>
                  <a:pt x="266633" y="18395"/>
                  <a:pt x="267410" y="17646"/>
                  <a:pt x="268187" y="16925"/>
                </a:cubicBezTo>
                <a:close/>
                <a:moveTo>
                  <a:pt x="28883" y="132955"/>
                </a:moveTo>
                <a:cubicBezTo>
                  <a:pt x="24055" y="133704"/>
                  <a:pt x="19505" y="134342"/>
                  <a:pt x="15288" y="134869"/>
                </a:cubicBezTo>
                <a:cubicBezTo>
                  <a:pt x="23639" y="126573"/>
                  <a:pt x="25581" y="107485"/>
                  <a:pt x="25886" y="104044"/>
                </a:cubicBezTo>
                <a:lnTo>
                  <a:pt x="43394" y="106153"/>
                </a:lnTo>
                <a:cubicBezTo>
                  <a:pt x="42867" y="115170"/>
                  <a:pt x="30298" y="131151"/>
                  <a:pt x="28883" y="132955"/>
                </a:cubicBezTo>
                <a:close/>
                <a:moveTo>
                  <a:pt x="35597" y="70611"/>
                </a:moveTo>
                <a:cubicBezTo>
                  <a:pt x="38538" y="72526"/>
                  <a:pt x="41479" y="74413"/>
                  <a:pt x="44420" y="76271"/>
                </a:cubicBezTo>
                <a:cubicBezTo>
                  <a:pt x="44476" y="76355"/>
                  <a:pt x="44559" y="76410"/>
                  <a:pt x="44642" y="76438"/>
                </a:cubicBezTo>
                <a:cubicBezTo>
                  <a:pt x="44670" y="76466"/>
                  <a:pt x="44726" y="76466"/>
                  <a:pt x="44753" y="76493"/>
                </a:cubicBezTo>
                <a:cubicBezTo>
                  <a:pt x="49109" y="79240"/>
                  <a:pt x="53438" y="81904"/>
                  <a:pt x="57627" y="84484"/>
                </a:cubicBezTo>
                <a:cubicBezTo>
                  <a:pt x="58820" y="90532"/>
                  <a:pt x="45308" y="103711"/>
                  <a:pt x="43727" y="105210"/>
                </a:cubicBezTo>
                <a:lnTo>
                  <a:pt x="26580" y="103184"/>
                </a:lnTo>
                <a:cubicBezTo>
                  <a:pt x="35819" y="94861"/>
                  <a:pt x="35736" y="75078"/>
                  <a:pt x="35597" y="70611"/>
                </a:cubicBezTo>
                <a:close/>
                <a:moveTo>
                  <a:pt x="68032" y="90754"/>
                </a:moveTo>
                <a:cubicBezTo>
                  <a:pt x="72915" y="93668"/>
                  <a:pt x="77521" y="96387"/>
                  <a:pt x="81793" y="98856"/>
                </a:cubicBezTo>
                <a:cubicBezTo>
                  <a:pt x="78963" y="108456"/>
                  <a:pt x="67671" y="108040"/>
                  <a:pt x="67199" y="108012"/>
                </a:cubicBezTo>
                <a:lnTo>
                  <a:pt x="67172" y="108012"/>
                </a:lnTo>
                <a:lnTo>
                  <a:pt x="54575" y="106514"/>
                </a:lnTo>
                <a:cubicBezTo>
                  <a:pt x="62066" y="103628"/>
                  <a:pt x="66977" y="93168"/>
                  <a:pt x="68032" y="90754"/>
                </a:cubicBezTo>
                <a:close/>
                <a:moveTo>
                  <a:pt x="52023" y="106208"/>
                </a:moveTo>
                <a:lnTo>
                  <a:pt x="44948" y="105376"/>
                </a:lnTo>
                <a:cubicBezTo>
                  <a:pt x="47916" y="102463"/>
                  <a:pt x="58765" y="91448"/>
                  <a:pt x="58654" y="85094"/>
                </a:cubicBezTo>
                <a:cubicBezTo>
                  <a:pt x="61567" y="86870"/>
                  <a:pt x="64425" y="88590"/>
                  <a:pt x="67199" y="90255"/>
                </a:cubicBezTo>
                <a:cubicBezTo>
                  <a:pt x="66228" y="92502"/>
                  <a:pt x="60402" y="105043"/>
                  <a:pt x="52023" y="106208"/>
                </a:cubicBezTo>
                <a:close/>
                <a:moveTo>
                  <a:pt x="94723" y="86149"/>
                </a:moveTo>
                <a:cubicBezTo>
                  <a:pt x="91615" y="94306"/>
                  <a:pt x="83791" y="97607"/>
                  <a:pt x="82432" y="98135"/>
                </a:cubicBezTo>
                <a:cubicBezTo>
                  <a:pt x="78298" y="95721"/>
                  <a:pt x="73803" y="93085"/>
                  <a:pt x="69086" y="90283"/>
                </a:cubicBezTo>
                <a:cubicBezTo>
                  <a:pt x="80573" y="87314"/>
                  <a:pt x="85928" y="74829"/>
                  <a:pt x="87315" y="71000"/>
                </a:cubicBezTo>
                <a:close/>
                <a:moveTo>
                  <a:pt x="89257" y="72803"/>
                </a:moveTo>
                <a:cubicBezTo>
                  <a:pt x="100522" y="84207"/>
                  <a:pt x="114977" y="78463"/>
                  <a:pt x="118806" y="76632"/>
                </a:cubicBezTo>
                <a:cubicBezTo>
                  <a:pt x="117724" y="81099"/>
                  <a:pt x="116669" y="85372"/>
                  <a:pt x="115643" y="89367"/>
                </a:cubicBezTo>
                <a:cubicBezTo>
                  <a:pt x="105821" y="96303"/>
                  <a:pt x="96443" y="86704"/>
                  <a:pt x="95666" y="85871"/>
                </a:cubicBezTo>
                <a:close/>
                <a:moveTo>
                  <a:pt x="82654" y="99355"/>
                </a:moveTo>
                <a:cubicBezTo>
                  <a:pt x="85539" y="101020"/>
                  <a:pt x="88230" y="102574"/>
                  <a:pt x="90755" y="104017"/>
                </a:cubicBezTo>
                <a:cubicBezTo>
                  <a:pt x="90478" y="105237"/>
                  <a:pt x="89229" y="109815"/>
                  <a:pt x="85761" y="110204"/>
                </a:cubicBezTo>
                <a:lnTo>
                  <a:pt x="71528" y="108539"/>
                </a:lnTo>
                <a:cubicBezTo>
                  <a:pt x="75412" y="107734"/>
                  <a:pt x="80711" y="105515"/>
                  <a:pt x="82654" y="99355"/>
                </a:cubicBezTo>
                <a:close/>
                <a:moveTo>
                  <a:pt x="91615" y="104488"/>
                </a:moveTo>
                <a:cubicBezTo>
                  <a:pt x="98357" y="108317"/>
                  <a:pt x="103463" y="111147"/>
                  <a:pt x="106182" y="112645"/>
                </a:cubicBezTo>
                <a:lnTo>
                  <a:pt x="87897" y="110481"/>
                </a:lnTo>
                <a:cubicBezTo>
                  <a:pt x="90284" y="109038"/>
                  <a:pt x="91282" y="105876"/>
                  <a:pt x="91615" y="104488"/>
                </a:cubicBezTo>
                <a:close/>
                <a:moveTo>
                  <a:pt x="91449" y="103295"/>
                </a:moveTo>
                <a:cubicBezTo>
                  <a:pt x="88980" y="101908"/>
                  <a:pt x="86316" y="100382"/>
                  <a:pt x="83486" y="98745"/>
                </a:cubicBezTo>
                <a:cubicBezTo>
                  <a:pt x="85900" y="97691"/>
                  <a:pt x="92226" y="94417"/>
                  <a:pt x="95305" y="87314"/>
                </a:cubicBezTo>
                <a:lnTo>
                  <a:pt x="99828" y="96553"/>
                </a:lnTo>
                <a:cubicBezTo>
                  <a:pt x="99467" y="97635"/>
                  <a:pt x="97303" y="103545"/>
                  <a:pt x="91449" y="103295"/>
                </a:cubicBezTo>
                <a:close/>
                <a:moveTo>
                  <a:pt x="96776" y="88174"/>
                </a:moveTo>
                <a:cubicBezTo>
                  <a:pt x="100133" y="90893"/>
                  <a:pt x="107569" y="95471"/>
                  <a:pt x="115282" y="90754"/>
                </a:cubicBezTo>
                <a:cubicBezTo>
                  <a:pt x="114894" y="92169"/>
                  <a:pt x="114533" y="93529"/>
                  <a:pt x="114172" y="94861"/>
                </a:cubicBezTo>
                <a:cubicBezTo>
                  <a:pt x="113035" y="95527"/>
                  <a:pt x="105821" y="99355"/>
                  <a:pt x="100688" y="96165"/>
                </a:cubicBezTo>
                <a:close/>
                <a:moveTo>
                  <a:pt x="116420" y="90116"/>
                </a:moveTo>
                <a:cubicBezTo>
                  <a:pt x="118667" y="90033"/>
                  <a:pt x="130792" y="89284"/>
                  <a:pt x="140142" y="83957"/>
                </a:cubicBezTo>
                <a:cubicBezTo>
                  <a:pt x="136924" y="87175"/>
                  <a:pt x="133761" y="90311"/>
                  <a:pt x="130598" y="93335"/>
                </a:cubicBezTo>
                <a:cubicBezTo>
                  <a:pt x="129377" y="93779"/>
                  <a:pt x="119389" y="97108"/>
                  <a:pt x="115143" y="94944"/>
                </a:cubicBezTo>
                <a:cubicBezTo>
                  <a:pt x="115560" y="93390"/>
                  <a:pt x="116004" y="91781"/>
                  <a:pt x="116420" y="90116"/>
                </a:cubicBezTo>
                <a:close/>
                <a:moveTo>
                  <a:pt x="116669" y="89145"/>
                </a:moveTo>
                <a:cubicBezTo>
                  <a:pt x="117696" y="85178"/>
                  <a:pt x="118750" y="80905"/>
                  <a:pt x="119805" y="76438"/>
                </a:cubicBezTo>
                <a:cubicBezTo>
                  <a:pt x="125631" y="79212"/>
                  <a:pt x="143777" y="75744"/>
                  <a:pt x="149270" y="74579"/>
                </a:cubicBezTo>
                <a:cubicBezTo>
                  <a:pt x="147411" y="76521"/>
                  <a:pt x="145552" y="78463"/>
                  <a:pt x="143693" y="80350"/>
                </a:cubicBezTo>
                <a:cubicBezTo>
                  <a:pt x="134898" y="87758"/>
                  <a:pt x="119888" y="88979"/>
                  <a:pt x="116669" y="89145"/>
                </a:cubicBezTo>
                <a:close/>
                <a:moveTo>
                  <a:pt x="120054" y="75495"/>
                </a:moveTo>
                <a:cubicBezTo>
                  <a:pt x="121081" y="71083"/>
                  <a:pt x="122135" y="66477"/>
                  <a:pt x="123190" y="61816"/>
                </a:cubicBezTo>
                <a:cubicBezTo>
                  <a:pt x="126630" y="62593"/>
                  <a:pt x="147800" y="67032"/>
                  <a:pt x="161728" y="61234"/>
                </a:cubicBezTo>
                <a:cubicBezTo>
                  <a:pt x="158010" y="65312"/>
                  <a:pt x="154209" y="69363"/>
                  <a:pt x="150436" y="73358"/>
                </a:cubicBezTo>
                <a:cubicBezTo>
                  <a:pt x="148271" y="73830"/>
                  <a:pt x="125825" y="78630"/>
                  <a:pt x="120054" y="75495"/>
                </a:cubicBezTo>
                <a:close/>
                <a:moveTo>
                  <a:pt x="119083" y="75439"/>
                </a:moveTo>
                <a:cubicBezTo>
                  <a:pt x="117002" y="76577"/>
                  <a:pt x="99773" y="85289"/>
                  <a:pt x="87648" y="69502"/>
                </a:cubicBezTo>
                <a:lnTo>
                  <a:pt x="83958" y="61927"/>
                </a:lnTo>
                <a:cubicBezTo>
                  <a:pt x="89118" y="63093"/>
                  <a:pt x="112480" y="67920"/>
                  <a:pt x="122108" y="62316"/>
                </a:cubicBezTo>
                <a:cubicBezTo>
                  <a:pt x="121109" y="66783"/>
                  <a:pt x="120082" y="71194"/>
                  <a:pt x="119083" y="75439"/>
                </a:cubicBezTo>
                <a:close/>
                <a:moveTo>
                  <a:pt x="86732" y="69807"/>
                </a:moveTo>
                <a:cubicBezTo>
                  <a:pt x="86177" y="71555"/>
                  <a:pt x="80878" y="86926"/>
                  <a:pt x="67893" y="89589"/>
                </a:cubicBezTo>
                <a:cubicBezTo>
                  <a:pt x="65035" y="87841"/>
                  <a:pt x="62066" y="86065"/>
                  <a:pt x="59014" y="84207"/>
                </a:cubicBezTo>
                <a:cubicBezTo>
                  <a:pt x="62927" y="81848"/>
                  <a:pt x="81017" y="70473"/>
                  <a:pt x="83319" y="62815"/>
                </a:cubicBezTo>
                <a:close/>
                <a:moveTo>
                  <a:pt x="58099" y="83652"/>
                </a:moveTo>
                <a:cubicBezTo>
                  <a:pt x="54742" y="81599"/>
                  <a:pt x="51301" y="79462"/>
                  <a:pt x="47805" y="77270"/>
                </a:cubicBezTo>
                <a:cubicBezTo>
                  <a:pt x="49720" y="77603"/>
                  <a:pt x="51634" y="77770"/>
                  <a:pt x="53576" y="77742"/>
                </a:cubicBezTo>
                <a:cubicBezTo>
                  <a:pt x="59986" y="77742"/>
                  <a:pt x="66728" y="76355"/>
                  <a:pt x="70140" y="75522"/>
                </a:cubicBezTo>
                <a:cubicBezTo>
                  <a:pt x="64730" y="79573"/>
                  <a:pt x="59347" y="82903"/>
                  <a:pt x="58099" y="83652"/>
                </a:cubicBezTo>
                <a:close/>
                <a:moveTo>
                  <a:pt x="38871" y="133121"/>
                </a:moveTo>
                <a:cubicBezTo>
                  <a:pt x="38455" y="132844"/>
                  <a:pt x="38039" y="132622"/>
                  <a:pt x="37567" y="132455"/>
                </a:cubicBezTo>
                <a:cubicBezTo>
                  <a:pt x="38011" y="132372"/>
                  <a:pt x="38427" y="132289"/>
                  <a:pt x="38871" y="132233"/>
                </a:cubicBezTo>
                <a:close/>
                <a:moveTo>
                  <a:pt x="39815" y="134342"/>
                </a:moveTo>
                <a:lnTo>
                  <a:pt x="39815" y="132039"/>
                </a:lnTo>
                <a:cubicBezTo>
                  <a:pt x="40675" y="131901"/>
                  <a:pt x="41535" y="131734"/>
                  <a:pt x="42395" y="131568"/>
                </a:cubicBezTo>
                <a:cubicBezTo>
                  <a:pt x="41368" y="132317"/>
                  <a:pt x="40481" y="133260"/>
                  <a:pt x="39815" y="134342"/>
                </a:cubicBezTo>
                <a:close/>
                <a:moveTo>
                  <a:pt x="53132" y="128432"/>
                </a:moveTo>
                <a:cubicBezTo>
                  <a:pt x="44975" y="130180"/>
                  <a:pt x="37318" y="131595"/>
                  <a:pt x="30270" y="132733"/>
                </a:cubicBezTo>
                <a:cubicBezTo>
                  <a:pt x="33294" y="128849"/>
                  <a:pt x="43782" y="114837"/>
                  <a:pt x="44365" y="106264"/>
                </a:cubicBezTo>
                <a:lnTo>
                  <a:pt x="51717" y="107124"/>
                </a:lnTo>
                <a:cubicBezTo>
                  <a:pt x="52578" y="109094"/>
                  <a:pt x="58349" y="122883"/>
                  <a:pt x="53132" y="128432"/>
                </a:cubicBezTo>
                <a:close/>
                <a:moveTo>
                  <a:pt x="61456" y="126573"/>
                </a:moveTo>
                <a:cubicBezTo>
                  <a:pt x="59125" y="127101"/>
                  <a:pt x="56850" y="127628"/>
                  <a:pt x="54603" y="128099"/>
                </a:cubicBezTo>
                <a:cubicBezTo>
                  <a:pt x="58654" y="122051"/>
                  <a:pt x="54159" y="110398"/>
                  <a:pt x="52827" y="107263"/>
                </a:cubicBezTo>
                <a:lnTo>
                  <a:pt x="66839" y="108928"/>
                </a:lnTo>
                <a:cubicBezTo>
                  <a:pt x="69974" y="116058"/>
                  <a:pt x="62455" y="125380"/>
                  <a:pt x="61456" y="126573"/>
                </a:cubicBezTo>
                <a:close/>
                <a:moveTo>
                  <a:pt x="73414" y="123605"/>
                </a:moveTo>
                <a:cubicBezTo>
                  <a:pt x="69863" y="124520"/>
                  <a:pt x="66367" y="125408"/>
                  <a:pt x="62954" y="126213"/>
                </a:cubicBezTo>
                <a:cubicBezTo>
                  <a:pt x="65146" y="123355"/>
                  <a:pt x="70362" y="115614"/>
                  <a:pt x="67921" y="109066"/>
                </a:cubicBezTo>
                <a:lnTo>
                  <a:pt x="85178" y="111119"/>
                </a:lnTo>
                <a:cubicBezTo>
                  <a:pt x="84596" y="112923"/>
                  <a:pt x="81988" y="119360"/>
                  <a:pt x="73414" y="123605"/>
                </a:cubicBezTo>
                <a:close/>
                <a:moveTo>
                  <a:pt x="82737" y="127295"/>
                </a:moveTo>
                <a:cubicBezTo>
                  <a:pt x="81849" y="125491"/>
                  <a:pt x="80351" y="124049"/>
                  <a:pt x="78492" y="123244"/>
                </a:cubicBezTo>
                <a:cubicBezTo>
                  <a:pt x="79907" y="122856"/>
                  <a:pt x="81322" y="122467"/>
                  <a:pt x="82737" y="122051"/>
                </a:cubicBezTo>
                <a:lnTo>
                  <a:pt x="82737" y="127295"/>
                </a:lnTo>
                <a:close/>
                <a:moveTo>
                  <a:pt x="83708" y="128210"/>
                </a:moveTo>
                <a:lnTo>
                  <a:pt x="83708" y="121774"/>
                </a:lnTo>
                <a:cubicBezTo>
                  <a:pt x="84984" y="121413"/>
                  <a:pt x="86288" y="121024"/>
                  <a:pt x="87592" y="120664"/>
                </a:cubicBezTo>
                <a:cubicBezTo>
                  <a:pt x="85844" y="122911"/>
                  <a:pt x="84540" y="125464"/>
                  <a:pt x="83708" y="128210"/>
                </a:cubicBezTo>
                <a:close/>
                <a:moveTo>
                  <a:pt x="90367" y="118833"/>
                </a:moveTo>
                <a:cubicBezTo>
                  <a:pt x="85844" y="120192"/>
                  <a:pt x="81377" y="121468"/>
                  <a:pt x="77021" y="122634"/>
                </a:cubicBezTo>
                <a:cubicBezTo>
                  <a:pt x="83680" y="118250"/>
                  <a:pt x="85678" y="112756"/>
                  <a:pt x="86150" y="111230"/>
                </a:cubicBezTo>
                <a:lnTo>
                  <a:pt x="106431" y="113644"/>
                </a:lnTo>
                <a:cubicBezTo>
                  <a:pt x="100910" y="115531"/>
                  <a:pt x="95555" y="117279"/>
                  <a:pt x="90367" y="118833"/>
                </a:cubicBezTo>
                <a:close/>
                <a:moveTo>
                  <a:pt x="92975" y="104183"/>
                </a:moveTo>
                <a:cubicBezTo>
                  <a:pt x="97359" y="103545"/>
                  <a:pt x="99551" y="99661"/>
                  <a:pt x="100383" y="97718"/>
                </a:cubicBezTo>
                <a:lnTo>
                  <a:pt x="107513" y="112285"/>
                </a:lnTo>
                <a:cubicBezTo>
                  <a:pt x="105211" y="111036"/>
                  <a:pt x="100050" y="108178"/>
                  <a:pt x="92975" y="104183"/>
                </a:cubicBezTo>
                <a:close/>
                <a:moveTo>
                  <a:pt x="108568" y="112257"/>
                </a:moveTo>
                <a:lnTo>
                  <a:pt x="101382" y="97607"/>
                </a:lnTo>
                <a:cubicBezTo>
                  <a:pt x="106071" y="99605"/>
                  <a:pt x="111564" y="97302"/>
                  <a:pt x="113812" y="96137"/>
                </a:cubicBezTo>
                <a:cubicBezTo>
                  <a:pt x="111925" y="102962"/>
                  <a:pt x="110149" y="108539"/>
                  <a:pt x="108568" y="112257"/>
                </a:cubicBezTo>
                <a:close/>
                <a:moveTo>
                  <a:pt x="114894" y="95860"/>
                </a:moveTo>
                <a:cubicBezTo>
                  <a:pt x="118612" y="97580"/>
                  <a:pt x="125548" y="95887"/>
                  <a:pt x="129016" y="94861"/>
                </a:cubicBezTo>
                <a:cubicBezTo>
                  <a:pt x="122385" y="101159"/>
                  <a:pt x="115920" y="106930"/>
                  <a:pt x="109789" y="111841"/>
                </a:cubicBezTo>
                <a:cubicBezTo>
                  <a:pt x="111315" y="108012"/>
                  <a:pt x="113063" y="102491"/>
                  <a:pt x="114894" y="95860"/>
                </a:cubicBezTo>
                <a:close/>
                <a:moveTo>
                  <a:pt x="111120" y="112007"/>
                </a:moveTo>
                <a:cubicBezTo>
                  <a:pt x="117308" y="106985"/>
                  <a:pt x="123828" y="101131"/>
                  <a:pt x="130514" y="94750"/>
                </a:cubicBezTo>
                <a:cubicBezTo>
                  <a:pt x="131430" y="97885"/>
                  <a:pt x="137950" y="99466"/>
                  <a:pt x="141224" y="100077"/>
                </a:cubicBezTo>
                <a:cubicBezTo>
                  <a:pt x="130820" y="104627"/>
                  <a:pt x="120720" y="108595"/>
                  <a:pt x="111120" y="112007"/>
                </a:cubicBezTo>
                <a:close/>
                <a:moveTo>
                  <a:pt x="142833" y="99383"/>
                </a:moveTo>
                <a:cubicBezTo>
                  <a:pt x="139337" y="98856"/>
                  <a:pt x="131236" y="96997"/>
                  <a:pt x="131375" y="93917"/>
                </a:cubicBezTo>
                <a:cubicBezTo>
                  <a:pt x="135481" y="89978"/>
                  <a:pt x="139643" y="85844"/>
                  <a:pt x="143804" y="81599"/>
                </a:cubicBezTo>
                <a:cubicBezTo>
                  <a:pt x="144137" y="83457"/>
                  <a:pt x="145247" y="87619"/>
                  <a:pt x="148854" y="90255"/>
                </a:cubicBezTo>
                <a:cubicBezTo>
                  <a:pt x="151213" y="92003"/>
                  <a:pt x="154209" y="92724"/>
                  <a:pt x="157760" y="92447"/>
                </a:cubicBezTo>
                <a:cubicBezTo>
                  <a:pt x="152739" y="94888"/>
                  <a:pt x="147744" y="97191"/>
                  <a:pt x="142833" y="99355"/>
                </a:cubicBezTo>
                <a:close/>
                <a:moveTo>
                  <a:pt x="163254" y="97635"/>
                </a:moveTo>
                <a:cubicBezTo>
                  <a:pt x="162227" y="95610"/>
                  <a:pt x="160479" y="94056"/>
                  <a:pt x="158343" y="93307"/>
                </a:cubicBezTo>
                <a:cubicBezTo>
                  <a:pt x="159342" y="92808"/>
                  <a:pt x="160341" y="92336"/>
                  <a:pt x="161340" y="91836"/>
                </a:cubicBezTo>
                <a:cubicBezTo>
                  <a:pt x="161367" y="91836"/>
                  <a:pt x="161367" y="91836"/>
                  <a:pt x="161395" y="91809"/>
                </a:cubicBezTo>
                <a:cubicBezTo>
                  <a:pt x="162033" y="91504"/>
                  <a:pt x="162644" y="91198"/>
                  <a:pt x="163254" y="90893"/>
                </a:cubicBezTo>
                <a:lnTo>
                  <a:pt x="163254" y="97635"/>
                </a:lnTo>
                <a:close/>
                <a:moveTo>
                  <a:pt x="164225" y="92919"/>
                </a:moveTo>
                <a:lnTo>
                  <a:pt x="164225" y="90394"/>
                </a:lnTo>
                <a:cubicBezTo>
                  <a:pt x="165002" y="90005"/>
                  <a:pt x="165807" y="89589"/>
                  <a:pt x="166611" y="89173"/>
                </a:cubicBezTo>
                <a:cubicBezTo>
                  <a:pt x="165668" y="90311"/>
                  <a:pt x="164863" y="91587"/>
                  <a:pt x="164225" y="92891"/>
                </a:cubicBezTo>
                <a:close/>
                <a:moveTo>
                  <a:pt x="160618" y="91032"/>
                </a:moveTo>
                <a:cubicBezTo>
                  <a:pt x="155957" y="92031"/>
                  <a:pt x="152184" y="91531"/>
                  <a:pt x="149409" y="89506"/>
                </a:cubicBezTo>
                <a:cubicBezTo>
                  <a:pt x="145552" y="86648"/>
                  <a:pt x="144776" y="81710"/>
                  <a:pt x="144637" y="80738"/>
                </a:cubicBezTo>
                <a:cubicBezTo>
                  <a:pt x="146690" y="78630"/>
                  <a:pt x="148743" y="76493"/>
                  <a:pt x="150796" y="74357"/>
                </a:cubicBezTo>
                <a:cubicBezTo>
                  <a:pt x="161423" y="79712"/>
                  <a:pt x="176156" y="79989"/>
                  <a:pt x="181677" y="79906"/>
                </a:cubicBezTo>
                <a:cubicBezTo>
                  <a:pt x="174574" y="83901"/>
                  <a:pt x="167555" y="87619"/>
                  <a:pt x="160618" y="91032"/>
                </a:cubicBezTo>
                <a:close/>
                <a:moveTo>
                  <a:pt x="183453" y="78880"/>
                </a:moveTo>
                <a:cubicBezTo>
                  <a:pt x="180789" y="79018"/>
                  <a:pt x="163504" y="79573"/>
                  <a:pt x="151490" y="73608"/>
                </a:cubicBezTo>
                <a:cubicBezTo>
                  <a:pt x="155652" y="69252"/>
                  <a:pt x="159786" y="64785"/>
                  <a:pt x="163837" y="60318"/>
                </a:cubicBezTo>
                <a:cubicBezTo>
                  <a:pt x="166417" y="61539"/>
                  <a:pt x="183730" y="69585"/>
                  <a:pt x="196021" y="69585"/>
                </a:cubicBezTo>
                <a:cubicBezTo>
                  <a:pt x="197159" y="69585"/>
                  <a:pt x="198269" y="69502"/>
                  <a:pt x="199406" y="69335"/>
                </a:cubicBezTo>
                <a:cubicBezTo>
                  <a:pt x="194079" y="72692"/>
                  <a:pt x="188752" y="75883"/>
                  <a:pt x="183453" y="78880"/>
                </a:cubicBezTo>
                <a:close/>
                <a:moveTo>
                  <a:pt x="216636" y="67060"/>
                </a:moveTo>
                <a:lnTo>
                  <a:pt x="216636" y="59208"/>
                </a:lnTo>
                <a:cubicBezTo>
                  <a:pt x="219744" y="57016"/>
                  <a:pt x="222851" y="54797"/>
                  <a:pt x="225903" y="52549"/>
                </a:cubicBezTo>
                <a:cubicBezTo>
                  <a:pt x="222379" y="56323"/>
                  <a:pt x="218440" y="61456"/>
                  <a:pt x="216636" y="67060"/>
                </a:cubicBezTo>
                <a:close/>
                <a:moveTo>
                  <a:pt x="234116" y="45058"/>
                </a:moveTo>
                <a:cubicBezTo>
                  <a:pt x="223434" y="53354"/>
                  <a:pt x="212669" y="60901"/>
                  <a:pt x="201959" y="67726"/>
                </a:cubicBezTo>
                <a:cubicBezTo>
                  <a:pt x="191221" y="71666"/>
                  <a:pt x="168304" y="61345"/>
                  <a:pt x="164530" y="59569"/>
                </a:cubicBezTo>
                <a:cubicBezTo>
                  <a:pt x="171189" y="52244"/>
                  <a:pt x="177654" y="44892"/>
                  <a:pt x="183813" y="37789"/>
                </a:cubicBezTo>
                <a:cubicBezTo>
                  <a:pt x="196271" y="55352"/>
                  <a:pt x="224849" y="48027"/>
                  <a:pt x="234116" y="45058"/>
                </a:cubicBezTo>
                <a:close/>
                <a:moveTo>
                  <a:pt x="129987" y="29909"/>
                </a:moveTo>
                <a:cubicBezTo>
                  <a:pt x="134454" y="29576"/>
                  <a:pt x="180928" y="25997"/>
                  <a:pt x="202042" y="14733"/>
                </a:cubicBezTo>
                <a:cubicBezTo>
                  <a:pt x="196465" y="21447"/>
                  <a:pt x="190223" y="28883"/>
                  <a:pt x="183536" y="36624"/>
                </a:cubicBezTo>
                <a:cubicBezTo>
                  <a:pt x="180456" y="37567"/>
                  <a:pt x="139226" y="49581"/>
                  <a:pt x="128545" y="36873"/>
                </a:cubicBezTo>
                <a:cubicBezTo>
                  <a:pt x="129044" y="34543"/>
                  <a:pt x="129516" y="32212"/>
                  <a:pt x="129987" y="29909"/>
                </a:cubicBezTo>
                <a:close/>
                <a:moveTo>
                  <a:pt x="128323" y="38011"/>
                </a:moveTo>
                <a:cubicBezTo>
                  <a:pt x="139226" y="49497"/>
                  <a:pt x="174297" y="40286"/>
                  <a:pt x="182371" y="37955"/>
                </a:cubicBezTo>
                <a:cubicBezTo>
                  <a:pt x="176322" y="44975"/>
                  <a:pt x="169941" y="52189"/>
                  <a:pt x="163393" y="59402"/>
                </a:cubicBezTo>
                <a:cubicBezTo>
                  <a:pt x="150075" y="66394"/>
                  <a:pt x="126852" y="61650"/>
                  <a:pt x="123384" y="60873"/>
                </a:cubicBezTo>
                <a:cubicBezTo>
                  <a:pt x="125076" y="53326"/>
                  <a:pt x="126741" y="45585"/>
                  <a:pt x="128323" y="38011"/>
                </a:cubicBezTo>
                <a:close/>
                <a:moveTo>
                  <a:pt x="127435" y="37539"/>
                </a:moveTo>
                <a:cubicBezTo>
                  <a:pt x="125825" y="45280"/>
                  <a:pt x="124133" y="53243"/>
                  <a:pt x="122413" y="60956"/>
                </a:cubicBezTo>
                <a:cubicBezTo>
                  <a:pt x="121636" y="61511"/>
                  <a:pt x="120804" y="61955"/>
                  <a:pt x="119943" y="62288"/>
                </a:cubicBezTo>
                <a:cubicBezTo>
                  <a:pt x="117446" y="61234"/>
                  <a:pt x="89202" y="48804"/>
                  <a:pt x="77215" y="31768"/>
                </a:cubicBezTo>
                <a:cubicBezTo>
                  <a:pt x="95527" y="38483"/>
                  <a:pt x="122773" y="37733"/>
                  <a:pt x="127435" y="37539"/>
                </a:cubicBezTo>
                <a:close/>
                <a:moveTo>
                  <a:pt x="75662" y="31158"/>
                </a:moveTo>
                <a:cubicBezTo>
                  <a:pt x="86482" y="47749"/>
                  <a:pt x="112868" y="60179"/>
                  <a:pt x="118612" y="62760"/>
                </a:cubicBezTo>
                <a:cubicBezTo>
                  <a:pt x="107347" y="66200"/>
                  <a:pt x="85733" y="61372"/>
                  <a:pt x="83403" y="60845"/>
                </a:cubicBezTo>
                <a:lnTo>
                  <a:pt x="66228" y="25748"/>
                </a:lnTo>
                <a:cubicBezTo>
                  <a:pt x="68781" y="27912"/>
                  <a:pt x="71999" y="29715"/>
                  <a:pt x="75662" y="31158"/>
                </a:cubicBezTo>
                <a:close/>
                <a:moveTo>
                  <a:pt x="82598" y="61345"/>
                </a:moveTo>
                <a:cubicBezTo>
                  <a:pt x="82570" y="64840"/>
                  <a:pt x="77576" y="69724"/>
                  <a:pt x="72083" y="74052"/>
                </a:cubicBezTo>
                <a:cubicBezTo>
                  <a:pt x="70779" y="74385"/>
                  <a:pt x="54298" y="78824"/>
                  <a:pt x="45142" y="75606"/>
                </a:cubicBezTo>
                <a:cubicBezTo>
                  <a:pt x="42145" y="73719"/>
                  <a:pt x="39121" y="71777"/>
                  <a:pt x="36097" y="69835"/>
                </a:cubicBezTo>
                <a:cubicBezTo>
                  <a:pt x="55408" y="61178"/>
                  <a:pt x="63232" y="31574"/>
                  <a:pt x="64758" y="24887"/>
                </a:cubicBezTo>
                <a:close/>
                <a:moveTo>
                  <a:pt x="58598" y="12263"/>
                </a:moveTo>
                <a:lnTo>
                  <a:pt x="64092" y="23528"/>
                </a:lnTo>
                <a:cubicBezTo>
                  <a:pt x="63565" y="26080"/>
                  <a:pt x="56129" y="60373"/>
                  <a:pt x="35153" y="69196"/>
                </a:cubicBezTo>
                <a:cubicBezTo>
                  <a:pt x="30464" y="66144"/>
                  <a:pt x="25803" y="63037"/>
                  <a:pt x="21197" y="59930"/>
                </a:cubicBezTo>
                <a:cubicBezTo>
                  <a:pt x="32296" y="55796"/>
                  <a:pt x="54991" y="18312"/>
                  <a:pt x="58598" y="12263"/>
                </a:cubicBezTo>
                <a:close/>
                <a:moveTo>
                  <a:pt x="34599" y="69973"/>
                </a:moveTo>
                <a:cubicBezTo>
                  <a:pt x="34710" y="72221"/>
                  <a:pt x="35403" y="94888"/>
                  <a:pt x="25332" y="102990"/>
                </a:cubicBezTo>
                <a:lnTo>
                  <a:pt x="21780" y="101908"/>
                </a:lnTo>
                <a:cubicBezTo>
                  <a:pt x="27607" y="90588"/>
                  <a:pt x="22196" y="66450"/>
                  <a:pt x="20809" y="60790"/>
                </a:cubicBezTo>
                <a:cubicBezTo>
                  <a:pt x="25359" y="63897"/>
                  <a:pt x="29965" y="66977"/>
                  <a:pt x="34599" y="699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" y="0"/>
            <a:ext cx="2103093" cy="1015068"/>
          </a:xfrm>
          <a:custGeom>
            <a:avLst/>
            <a:gdLst/>
            <a:ahLst/>
            <a:cxnLst/>
            <a:rect l="l" t="t" r="r" b="b"/>
            <a:pathLst>
              <a:path w="284779" h="137450" extrusionOk="0">
                <a:moveTo>
                  <a:pt x="0" y="45835"/>
                </a:moveTo>
                <a:cubicBezTo>
                  <a:pt x="6159" y="50552"/>
                  <a:pt x="12791" y="55296"/>
                  <a:pt x="19616" y="59985"/>
                </a:cubicBezTo>
                <a:cubicBezTo>
                  <a:pt x="20143" y="62010"/>
                  <a:pt x="27107" y="89839"/>
                  <a:pt x="20837" y="101631"/>
                </a:cubicBezTo>
                <a:lnTo>
                  <a:pt x="0" y="95360"/>
                </a:lnTo>
                <a:lnTo>
                  <a:pt x="0" y="96359"/>
                </a:lnTo>
                <a:lnTo>
                  <a:pt x="24943" y="103850"/>
                </a:lnTo>
                <a:cubicBezTo>
                  <a:pt x="24666" y="106874"/>
                  <a:pt x="22585" y="127628"/>
                  <a:pt x="13651" y="135063"/>
                </a:cubicBezTo>
                <a:cubicBezTo>
                  <a:pt x="8546" y="135702"/>
                  <a:pt x="3995" y="136146"/>
                  <a:pt x="0" y="136478"/>
                </a:cubicBezTo>
                <a:lnTo>
                  <a:pt x="0" y="137450"/>
                </a:lnTo>
                <a:cubicBezTo>
                  <a:pt x="4023" y="137117"/>
                  <a:pt x="8629" y="136645"/>
                  <a:pt x="13762" y="136035"/>
                </a:cubicBezTo>
                <a:cubicBezTo>
                  <a:pt x="13789" y="136035"/>
                  <a:pt x="13817" y="136035"/>
                  <a:pt x="13817" y="136035"/>
                </a:cubicBezTo>
                <a:cubicBezTo>
                  <a:pt x="13900" y="136035"/>
                  <a:pt x="13956" y="136007"/>
                  <a:pt x="14011" y="135979"/>
                </a:cubicBezTo>
                <a:cubicBezTo>
                  <a:pt x="18617" y="135424"/>
                  <a:pt x="23667" y="134731"/>
                  <a:pt x="29049" y="133870"/>
                </a:cubicBezTo>
                <a:cubicBezTo>
                  <a:pt x="29077" y="133898"/>
                  <a:pt x="29105" y="133898"/>
                  <a:pt x="29105" y="133898"/>
                </a:cubicBezTo>
                <a:cubicBezTo>
                  <a:pt x="29188" y="133898"/>
                  <a:pt x="29271" y="133870"/>
                  <a:pt x="29327" y="133843"/>
                </a:cubicBezTo>
                <a:cubicBezTo>
                  <a:pt x="31158" y="133537"/>
                  <a:pt x="33017" y="133232"/>
                  <a:pt x="34904" y="132927"/>
                </a:cubicBezTo>
                <a:cubicBezTo>
                  <a:pt x="34931" y="132927"/>
                  <a:pt x="34931" y="132927"/>
                  <a:pt x="34959" y="132927"/>
                </a:cubicBezTo>
                <a:lnTo>
                  <a:pt x="34959" y="132927"/>
                </a:lnTo>
                <a:cubicBezTo>
                  <a:pt x="35015" y="132927"/>
                  <a:pt x="37651" y="132955"/>
                  <a:pt x="38871" y="134398"/>
                </a:cubicBezTo>
                <a:lnTo>
                  <a:pt x="38871" y="136728"/>
                </a:lnTo>
                <a:cubicBezTo>
                  <a:pt x="38871" y="136978"/>
                  <a:pt x="39038" y="137200"/>
                  <a:pt x="39288" y="137228"/>
                </a:cubicBezTo>
                <a:lnTo>
                  <a:pt x="39343" y="137228"/>
                </a:lnTo>
                <a:cubicBezTo>
                  <a:pt x="39565" y="137228"/>
                  <a:pt x="39759" y="137061"/>
                  <a:pt x="39815" y="136811"/>
                </a:cubicBezTo>
                <a:cubicBezTo>
                  <a:pt x="39815" y="136784"/>
                  <a:pt x="40536" y="132955"/>
                  <a:pt x="45391" y="131013"/>
                </a:cubicBezTo>
                <a:cubicBezTo>
                  <a:pt x="45391" y="130985"/>
                  <a:pt x="45391" y="130985"/>
                  <a:pt x="45391" y="130985"/>
                </a:cubicBezTo>
                <a:cubicBezTo>
                  <a:pt x="48000" y="130486"/>
                  <a:pt x="50635" y="129931"/>
                  <a:pt x="53354" y="129348"/>
                </a:cubicBezTo>
                <a:cubicBezTo>
                  <a:pt x="53354" y="129348"/>
                  <a:pt x="53354" y="129348"/>
                  <a:pt x="53354" y="129348"/>
                </a:cubicBezTo>
                <a:cubicBezTo>
                  <a:pt x="53438" y="129348"/>
                  <a:pt x="53493" y="129348"/>
                  <a:pt x="53549" y="129320"/>
                </a:cubicBezTo>
                <a:cubicBezTo>
                  <a:pt x="56240" y="128738"/>
                  <a:pt x="58987" y="128127"/>
                  <a:pt x="61789" y="127461"/>
                </a:cubicBezTo>
                <a:cubicBezTo>
                  <a:pt x="61817" y="127461"/>
                  <a:pt x="61872" y="127461"/>
                  <a:pt x="61900" y="127434"/>
                </a:cubicBezTo>
                <a:cubicBezTo>
                  <a:pt x="66700" y="126324"/>
                  <a:pt x="71666" y="125075"/>
                  <a:pt x="76772" y="123716"/>
                </a:cubicBezTo>
                <a:cubicBezTo>
                  <a:pt x="81266" y="124576"/>
                  <a:pt x="82626" y="129403"/>
                  <a:pt x="82737" y="129875"/>
                </a:cubicBezTo>
                <a:lnTo>
                  <a:pt x="82737" y="136728"/>
                </a:lnTo>
                <a:cubicBezTo>
                  <a:pt x="82765" y="137366"/>
                  <a:pt x="83680" y="137366"/>
                  <a:pt x="83708" y="136728"/>
                </a:cubicBezTo>
                <a:lnTo>
                  <a:pt x="83708" y="132483"/>
                </a:lnTo>
                <a:cubicBezTo>
                  <a:pt x="84818" y="124992"/>
                  <a:pt x="88730" y="120719"/>
                  <a:pt x="89312" y="120137"/>
                </a:cubicBezTo>
                <a:cubicBezTo>
                  <a:pt x="89756" y="119998"/>
                  <a:pt x="90173" y="119887"/>
                  <a:pt x="90617" y="119748"/>
                </a:cubicBezTo>
                <a:cubicBezTo>
                  <a:pt x="96721" y="117917"/>
                  <a:pt x="102769" y="115947"/>
                  <a:pt x="108734" y="113866"/>
                </a:cubicBezTo>
                <a:cubicBezTo>
                  <a:pt x="108762" y="113838"/>
                  <a:pt x="108790" y="113838"/>
                  <a:pt x="108818" y="113838"/>
                </a:cubicBezTo>
                <a:cubicBezTo>
                  <a:pt x="108818" y="113838"/>
                  <a:pt x="108818" y="113838"/>
                  <a:pt x="108818" y="113838"/>
                </a:cubicBezTo>
                <a:cubicBezTo>
                  <a:pt x="125271" y="108123"/>
                  <a:pt x="141391" y="101464"/>
                  <a:pt x="157067" y="93917"/>
                </a:cubicBezTo>
                <a:cubicBezTo>
                  <a:pt x="157844" y="94084"/>
                  <a:pt x="162311" y="95194"/>
                  <a:pt x="163254" y="100715"/>
                </a:cubicBezTo>
                <a:lnTo>
                  <a:pt x="163254" y="107346"/>
                </a:lnTo>
                <a:cubicBezTo>
                  <a:pt x="163282" y="107956"/>
                  <a:pt x="164197" y="107956"/>
                  <a:pt x="164225" y="107346"/>
                </a:cubicBezTo>
                <a:lnTo>
                  <a:pt x="164225" y="95471"/>
                </a:lnTo>
                <a:cubicBezTo>
                  <a:pt x="165196" y="92502"/>
                  <a:pt x="166944" y="89867"/>
                  <a:pt x="169303" y="87813"/>
                </a:cubicBezTo>
                <a:cubicBezTo>
                  <a:pt x="174269" y="85233"/>
                  <a:pt x="179180" y="82542"/>
                  <a:pt x="184035" y="79767"/>
                </a:cubicBezTo>
                <a:cubicBezTo>
                  <a:pt x="184063" y="79767"/>
                  <a:pt x="184119" y="79740"/>
                  <a:pt x="184146" y="79712"/>
                </a:cubicBezTo>
                <a:cubicBezTo>
                  <a:pt x="187060" y="78047"/>
                  <a:pt x="189973" y="76355"/>
                  <a:pt x="192831" y="74634"/>
                </a:cubicBezTo>
                <a:cubicBezTo>
                  <a:pt x="196216" y="72609"/>
                  <a:pt x="199517" y="70528"/>
                  <a:pt x="202819" y="68420"/>
                </a:cubicBezTo>
                <a:cubicBezTo>
                  <a:pt x="202847" y="68420"/>
                  <a:pt x="202874" y="68392"/>
                  <a:pt x="202874" y="68392"/>
                </a:cubicBezTo>
                <a:cubicBezTo>
                  <a:pt x="202958" y="68364"/>
                  <a:pt x="203013" y="68336"/>
                  <a:pt x="203041" y="68281"/>
                </a:cubicBezTo>
                <a:cubicBezTo>
                  <a:pt x="207314" y="65534"/>
                  <a:pt x="211531" y="62732"/>
                  <a:pt x="215665" y="59874"/>
                </a:cubicBezTo>
                <a:lnTo>
                  <a:pt x="215665" y="81793"/>
                </a:lnTo>
                <a:cubicBezTo>
                  <a:pt x="215665" y="82431"/>
                  <a:pt x="216636" y="82431"/>
                  <a:pt x="216636" y="81793"/>
                </a:cubicBezTo>
                <a:lnTo>
                  <a:pt x="216636" y="71694"/>
                </a:lnTo>
                <a:cubicBezTo>
                  <a:pt x="217718" y="59153"/>
                  <a:pt x="233117" y="47167"/>
                  <a:pt x="233283" y="47028"/>
                </a:cubicBezTo>
                <a:cubicBezTo>
                  <a:pt x="233311" y="47000"/>
                  <a:pt x="233339" y="46973"/>
                  <a:pt x="233367" y="46917"/>
                </a:cubicBezTo>
                <a:cubicBezTo>
                  <a:pt x="234615" y="45974"/>
                  <a:pt x="235836" y="45003"/>
                  <a:pt x="237085" y="44032"/>
                </a:cubicBezTo>
                <a:lnTo>
                  <a:pt x="237085" y="44032"/>
                </a:lnTo>
                <a:cubicBezTo>
                  <a:pt x="237168" y="44004"/>
                  <a:pt x="237251" y="43948"/>
                  <a:pt x="237307" y="43865"/>
                </a:cubicBezTo>
                <a:cubicBezTo>
                  <a:pt x="246712" y="36429"/>
                  <a:pt x="255785" y="28578"/>
                  <a:pt x="264525" y="20365"/>
                </a:cubicBezTo>
                <a:cubicBezTo>
                  <a:pt x="264553" y="20365"/>
                  <a:pt x="264553" y="20365"/>
                  <a:pt x="264553" y="20365"/>
                </a:cubicBezTo>
                <a:cubicBezTo>
                  <a:pt x="265107" y="20032"/>
                  <a:pt x="265773" y="19977"/>
                  <a:pt x="266384" y="20198"/>
                </a:cubicBezTo>
                <a:cubicBezTo>
                  <a:pt x="267521" y="20698"/>
                  <a:pt x="268076" y="22224"/>
                  <a:pt x="268187" y="22529"/>
                </a:cubicBezTo>
                <a:lnTo>
                  <a:pt x="268187" y="25137"/>
                </a:lnTo>
                <a:cubicBezTo>
                  <a:pt x="268187" y="25415"/>
                  <a:pt x="268409" y="25637"/>
                  <a:pt x="268659" y="25637"/>
                </a:cubicBezTo>
                <a:cubicBezTo>
                  <a:pt x="268936" y="25637"/>
                  <a:pt x="269131" y="25415"/>
                  <a:pt x="269131" y="25137"/>
                </a:cubicBezTo>
                <a:lnTo>
                  <a:pt x="269131" y="15981"/>
                </a:lnTo>
                <a:cubicBezTo>
                  <a:pt x="274485" y="10793"/>
                  <a:pt x="279702" y="5466"/>
                  <a:pt x="284779" y="0"/>
                </a:cubicBezTo>
                <a:lnTo>
                  <a:pt x="283503" y="0"/>
                </a:lnTo>
                <a:cubicBezTo>
                  <a:pt x="268936" y="15593"/>
                  <a:pt x="253205" y="30076"/>
                  <a:pt x="236419" y="43255"/>
                </a:cubicBezTo>
                <a:cubicBezTo>
                  <a:pt x="232729" y="44642"/>
                  <a:pt x="198130" y="56711"/>
                  <a:pt x="184452" y="37040"/>
                </a:cubicBezTo>
                <a:cubicBezTo>
                  <a:pt x="191721" y="28605"/>
                  <a:pt x="198491" y="20531"/>
                  <a:pt x="204428" y="13345"/>
                </a:cubicBezTo>
                <a:cubicBezTo>
                  <a:pt x="204484" y="13318"/>
                  <a:pt x="204539" y="13234"/>
                  <a:pt x="204567" y="13179"/>
                </a:cubicBezTo>
                <a:cubicBezTo>
                  <a:pt x="208562" y="8324"/>
                  <a:pt x="212169" y="3884"/>
                  <a:pt x="215332" y="0"/>
                </a:cubicBezTo>
                <a:lnTo>
                  <a:pt x="214084" y="0"/>
                </a:lnTo>
                <a:cubicBezTo>
                  <a:pt x="211059" y="3746"/>
                  <a:pt x="207591" y="8018"/>
                  <a:pt x="203762" y="12624"/>
                </a:cubicBezTo>
                <a:cubicBezTo>
                  <a:pt x="184424" y="24610"/>
                  <a:pt x="136147" y="28494"/>
                  <a:pt x="130181" y="28938"/>
                </a:cubicBezTo>
                <a:cubicBezTo>
                  <a:pt x="132373" y="18173"/>
                  <a:pt x="134343" y="8157"/>
                  <a:pt x="135925" y="0"/>
                </a:cubicBezTo>
                <a:lnTo>
                  <a:pt x="134954" y="0"/>
                </a:lnTo>
                <a:cubicBezTo>
                  <a:pt x="133012" y="10072"/>
                  <a:pt x="130459" y="23001"/>
                  <a:pt x="127629" y="36568"/>
                </a:cubicBezTo>
                <a:cubicBezTo>
                  <a:pt x="123023" y="36735"/>
                  <a:pt x="78214" y="38039"/>
                  <a:pt x="64980" y="23195"/>
                </a:cubicBezTo>
                <a:lnTo>
                  <a:pt x="53632" y="0"/>
                </a:lnTo>
                <a:lnTo>
                  <a:pt x="52578" y="0"/>
                </a:lnTo>
                <a:lnTo>
                  <a:pt x="58071" y="11237"/>
                </a:lnTo>
                <a:cubicBezTo>
                  <a:pt x="56046" y="14649"/>
                  <a:pt x="30797" y="56850"/>
                  <a:pt x="20199" y="59236"/>
                </a:cubicBezTo>
                <a:cubicBezTo>
                  <a:pt x="13151" y="54381"/>
                  <a:pt x="6326" y="49497"/>
                  <a:pt x="0" y="44642"/>
                </a:cubicBezTo>
                <a:lnTo>
                  <a:pt x="0" y="45835"/>
                </a:lnTo>
                <a:close/>
                <a:moveTo>
                  <a:pt x="268187" y="16925"/>
                </a:moveTo>
                <a:lnTo>
                  <a:pt x="268187" y="20504"/>
                </a:lnTo>
                <a:cubicBezTo>
                  <a:pt x="267826" y="20004"/>
                  <a:pt x="267327" y="19588"/>
                  <a:pt x="266744" y="19338"/>
                </a:cubicBezTo>
                <a:cubicBezTo>
                  <a:pt x="266467" y="19200"/>
                  <a:pt x="266162" y="19144"/>
                  <a:pt x="265857" y="19116"/>
                </a:cubicBezTo>
                <a:cubicBezTo>
                  <a:pt x="266633" y="18395"/>
                  <a:pt x="267410" y="17646"/>
                  <a:pt x="268187" y="16925"/>
                </a:cubicBezTo>
                <a:close/>
                <a:moveTo>
                  <a:pt x="28883" y="132955"/>
                </a:moveTo>
                <a:cubicBezTo>
                  <a:pt x="24055" y="133704"/>
                  <a:pt x="19505" y="134342"/>
                  <a:pt x="15288" y="134869"/>
                </a:cubicBezTo>
                <a:cubicBezTo>
                  <a:pt x="23639" y="126573"/>
                  <a:pt x="25581" y="107485"/>
                  <a:pt x="25886" y="104044"/>
                </a:cubicBezTo>
                <a:lnTo>
                  <a:pt x="43394" y="106153"/>
                </a:lnTo>
                <a:cubicBezTo>
                  <a:pt x="42867" y="115170"/>
                  <a:pt x="30298" y="131151"/>
                  <a:pt x="28883" y="132955"/>
                </a:cubicBezTo>
                <a:close/>
                <a:moveTo>
                  <a:pt x="35597" y="70611"/>
                </a:moveTo>
                <a:cubicBezTo>
                  <a:pt x="38538" y="72526"/>
                  <a:pt x="41479" y="74413"/>
                  <a:pt x="44420" y="76271"/>
                </a:cubicBezTo>
                <a:cubicBezTo>
                  <a:pt x="44476" y="76355"/>
                  <a:pt x="44559" y="76410"/>
                  <a:pt x="44642" y="76438"/>
                </a:cubicBezTo>
                <a:cubicBezTo>
                  <a:pt x="44670" y="76466"/>
                  <a:pt x="44726" y="76466"/>
                  <a:pt x="44753" y="76493"/>
                </a:cubicBezTo>
                <a:cubicBezTo>
                  <a:pt x="49109" y="79240"/>
                  <a:pt x="53438" y="81904"/>
                  <a:pt x="57627" y="84484"/>
                </a:cubicBezTo>
                <a:cubicBezTo>
                  <a:pt x="58820" y="90532"/>
                  <a:pt x="45308" y="103711"/>
                  <a:pt x="43727" y="105210"/>
                </a:cubicBezTo>
                <a:lnTo>
                  <a:pt x="26580" y="103184"/>
                </a:lnTo>
                <a:cubicBezTo>
                  <a:pt x="35819" y="94861"/>
                  <a:pt x="35736" y="75078"/>
                  <a:pt x="35597" y="70611"/>
                </a:cubicBezTo>
                <a:close/>
                <a:moveTo>
                  <a:pt x="68032" y="90754"/>
                </a:moveTo>
                <a:cubicBezTo>
                  <a:pt x="72915" y="93668"/>
                  <a:pt x="77521" y="96387"/>
                  <a:pt x="81793" y="98856"/>
                </a:cubicBezTo>
                <a:cubicBezTo>
                  <a:pt x="78963" y="108456"/>
                  <a:pt x="67671" y="108040"/>
                  <a:pt x="67199" y="108012"/>
                </a:cubicBezTo>
                <a:lnTo>
                  <a:pt x="67172" y="108012"/>
                </a:lnTo>
                <a:lnTo>
                  <a:pt x="54575" y="106514"/>
                </a:lnTo>
                <a:cubicBezTo>
                  <a:pt x="62066" y="103628"/>
                  <a:pt x="66977" y="93168"/>
                  <a:pt x="68032" y="90754"/>
                </a:cubicBezTo>
                <a:close/>
                <a:moveTo>
                  <a:pt x="52023" y="106208"/>
                </a:moveTo>
                <a:lnTo>
                  <a:pt x="44948" y="105376"/>
                </a:lnTo>
                <a:cubicBezTo>
                  <a:pt x="47916" y="102463"/>
                  <a:pt x="58765" y="91448"/>
                  <a:pt x="58654" y="85094"/>
                </a:cubicBezTo>
                <a:cubicBezTo>
                  <a:pt x="61567" y="86870"/>
                  <a:pt x="64425" y="88590"/>
                  <a:pt x="67199" y="90255"/>
                </a:cubicBezTo>
                <a:cubicBezTo>
                  <a:pt x="66228" y="92502"/>
                  <a:pt x="60402" y="105043"/>
                  <a:pt x="52023" y="106208"/>
                </a:cubicBezTo>
                <a:close/>
                <a:moveTo>
                  <a:pt x="94723" y="86149"/>
                </a:moveTo>
                <a:cubicBezTo>
                  <a:pt x="91615" y="94306"/>
                  <a:pt x="83791" y="97607"/>
                  <a:pt x="82432" y="98135"/>
                </a:cubicBezTo>
                <a:cubicBezTo>
                  <a:pt x="78298" y="95721"/>
                  <a:pt x="73803" y="93085"/>
                  <a:pt x="69086" y="90283"/>
                </a:cubicBezTo>
                <a:cubicBezTo>
                  <a:pt x="80573" y="87314"/>
                  <a:pt x="85928" y="74829"/>
                  <a:pt x="87315" y="71000"/>
                </a:cubicBezTo>
                <a:close/>
                <a:moveTo>
                  <a:pt x="89257" y="72803"/>
                </a:moveTo>
                <a:cubicBezTo>
                  <a:pt x="100522" y="84207"/>
                  <a:pt x="114977" y="78463"/>
                  <a:pt x="118806" y="76632"/>
                </a:cubicBezTo>
                <a:cubicBezTo>
                  <a:pt x="117724" y="81099"/>
                  <a:pt x="116669" y="85372"/>
                  <a:pt x="115643" y="89367"/>
                </a:cubicBezTo>
                <a:cubicBezTo>
                  <a:pt x="105821" y="96303"/>
                  <a:pt x="96443" y="86704"/>
                  <a:pt x="95666" y="85871"/>
                </a:cubicBezTo>
                <a:close/>
                <a:moveTo>
                  <a:pt x="82654" y="99355"/>
                </a:moveTo>
                <a:cubicBezTo>
                  <a:pt x="85539" y="101020"/>
                  <a:pt x="88230" y="102574"/>
                  <a:pt x="90755" y="104017"/>
                </a:cubicBezTo>
                <a:cubicBezTo>
                  <a:pt x="90478" y="105237"/>
                  <a:pt x="89229" y="109815"/>
                  <a:pt x="85761" y="110204"/>
                </a:cubicBezTo>
                <a:lnTo>
                  <a:pt x="71528" y="108539"/>
                </a:lnTo>
                <a:cubicBezTo>
                  <a:pt x="75412" y="107734"/>
                  <a:pt x="80711" y="105515"/>
                  <a:pt x="82654" y="99355"/>
                </a:cubicBezTo>
                <a:close/>
                <a:moveTo>
                  <a:pt x="91615" y="104488"/>
                </a:moveTo>
                <a:cubicBezTo>
                  <a:pt x="98357" y="108317"/>
                  <a:pt x="103463" y="111147"/>
                  <a:pt x="106182" y="112645"/>
                </a:cubicBezTo>
                <a:lnTo>
                  <a:pt x="87897" y="110481"/>
                </a:lnTo>
                <a:cubicBezTo>
                  <a:pt x="90284" y="109038"/>
                  <a:pt x="91282" y="105876"/>
                  <a:pt x="91615" y="104488"/>
                </a:cubicBezTo>
                <a:close/>
                <a:moveTo>
                  <a:pt x="91449" y="103295"/>
                </a:moveTo>
                <a:cubicBezTo>
                  <a:pt x="88980" y="101908"/>
                  <a:pt x="86316" y="100382"/>
                  <a:pt x="83486" y="98745"/>
                </a:cubicBezTo>
                <a:cubicBezTo>
                  <a:pt x="85900" y="97691"/>
                  <a:pt x="92226" y="94417"/>
                  <a:pt x="95305" y="87314"/>
                </a:cubicBezTo>
                <a:lnTo>
                  <a:pt x="99828" y="96553"/>
                </a:lnTo>
                <a:cubicBezTo>
                  <a:pt x="99467" y="97635"/>
                  <a:pt x="97303" y="103545"/>
                  <a:pt x="91449" y="103295"/>
                </a:cubicBezTo>
                <a:close/>
                <a:moveTo>
                  <a:pt x="96776" y="88174"/>
                </a:moveTo>
                <a:cubicBezTo>
                  <a:pt x="100133" y="90893"/>
                  <a:pt x="107569" y="95471"/>
                  <a:pt x="115282" y="90754"/>
                </a:cubicBezTo>
                <a:cubicBezTo>
                  <a:pt x="114894" y="92169"/>
                  <a:pt x="114533" y="93529"/>
                  <a:pt x="114172" y="94861"/>
                </a:cubicBezTo>
                <a:cubicBezTo>
                  <a:pt x="113035" y="95527"/>
                  <a:pt x="105821" y="99355"/>
                  <a:pt x="100688" y="96165"/>
                </a:cubicBezTo>
                <a:close/>
                <a:moveTo>
                  <a:pt x="116420" y="90116"/>
                </a:moveTo>
                <a:cubicBezTo>
                  <a:pt x="118667" y="90033"/>
                  <a:pt x="130792" y="89284"/>
                  <a:pt x="140142" y="83957"/>
                </a:cubicBezTo>
                <a:cubicBezTo>
                  <a:pt x="136924" y="87175"/>
                  <a:pt x="133761" y="90311"/>
                  <a:pt x="130598" y="93335"/>
                </a:cubicBezTo>
                <a:cubicBezTo>
                  <a:pt x="129377" y="93779"/>
                  <a:pt x="119389" y="97108"/>
                  <a:pt x="115143" y="94944"/>
                </a:cubicBezTo>
                <a:cubicBezTo>
                  <a:pt x="115560" y="93390"/>
                  <a:pt x="116004" y="91781"/>
                  <a:pt x="116420" y="90116"/>
                </a:cubicBezTo>
                <a:close/>
                <a:moveTo>
                  <a:pt x="116669" y="89145"/>
                </a:moveTo>
                <a:cubicBezTo>
                  <a:pt x="117696" y="85178"/>
                  <a:pt x="118750" y="80905"/>
                  <a:pt x="119805" y="76438"/>
                </a:cubicBezTo>
                <a:cubicBezTo>
                  <a:pt x="125631" y="79212"/>
                  <a:pt x="143777" y="75744"/>
                  <a:pt x="149270" y="74579"/>
                </a:cubicBezTo>
                <a:cubicBezTo>
                  <a:pt x="147411" y="76521"/>
                  <a:pt x="145552" y="78463"/>
                  <a:pt x="143693" y="80350"/>
                </a:cubicBezTo>
                <a:cubicBezTo>
                  <a:pt x="134898" y="87758"/>
                  <a:pt x="119888" y="88979"/>
                  <a:pt x="116669" y="89145"/>
                </a:cubicBezTo>
                <a:close/>
                <a:moveTo>
                  <a:pt x="120054" y="75495"/>
                </a:moveTo>
                <a:cubicBezTo>
                  <a:pt x="121081" y="71083"/>
                  <a:pt x="122135" y="66477"/>
                  <a:pt x="123190" y="61816"/>
                </a:cubicBezTo>
                <a:cubicBezTo>
                  <a:pt x="126630" y="62593"/>
                  <a:pt x="147800" y="67032"/>
                  <a:pt x="161728" y="61234"/>
                </a:cubicBezTo>
                <a:cubicBezTo>
                  <a:pt x="158010" y="65312"/>
                  <a:pt x="154209" y="69363"/>
                  <a:pt x="150436" y="73358"/>
                </a:cubicBezTo>
                <a:cubicBezTo>
                  <a:pt x="148271" y="73830"/>
                  <a:pt x="125825" y="78630"/>
                  <a:pt x="120054" y="75495"/>
                </a:cubicBezTo>
                <a:close/>
                <a:moveTo>
                  <a:pt x="119083" y="75439"/>
                </a:moveTo>
                <a:cubicBezTo>
                  <a:pt x="117002" y="76577"/>
                  <a:pt x="99773" y="85289"/>
                  <a:pt x="87648" y="69502"/>
                </a:cubicBezTo>
                <a:lnTo>
                  <a:pt x="83958" y="61927"/>
                </a:lnTo>
                <a:cubicBezTo>
                  <a:pt x="89118" y="63093"/>
                  <a:pt x="112480" y="67920"/>
                  <a:pt x="122108" y="62316"/>
                </a:cubicBezTo>
                <a:cubicBezTo>
                  <a:pt x="121109" y="66783"/>
                  <a:pt x="120082" y="71194"/>
                  <a:pt x="119083" y="75439"/>
                </a:cubicBezTo>
                <a:close/>
                <a:moveTo>
                  <a:pt x="86732" y="69807"/>
                </a:moveTo>
                <a:cubicBezTo>
                  <a:pt x="86177" y="71555"/>
                  <a:pt x="80878" y="86926"/>
                  <a:pt x="67893" y="89589"/>
                </a:cubicBezTo>
                <a:cubicBezTo>
                  <a:pt x="65035" y="87841"/>
                  <a:pt x="62066" y="86065"/>
                  <a:pt x="59014" y="84207"/>
                </a:cubicBezTo>
                <a:cubicBezTo>
                  <a:pt x="62927" y="81848"/>
                  <a:pt x="81017" y="70473"/>
                  <a:pt x="83319" y="62815"/>
                </a:cubicBezTo>
                <a:close/>
                <a:moveTo>
                  <a:pt x="58099" y="83652"/>
                </a:moveTo>
                <a:cubicBezTo>
                  <a:pt x="54742" y="81599"/>
                  <a:pt x="51301" y="79462"/>
                  <a:pt x="47805" y="77270"/>
                </a:cubicBezTo>
                <a:cubicBezTo>
                  <a:pt x="49720" y="77603"/>
                  <a:pt x="51634" y="77770"/>
                  <a:pt x="53576" y="77742"/>
                </a:cubicBezTo>
                <a:cubicBezTo>
                  <a:pt x="59986" y="77742"/>
                  <a:pt x="66728" y="76355"/>
                  <a:pt x="70140" y="75522"/>
                </a:cubicBezTo>
                <a:cubicBezTo>
                  <a:pt x="64730" y="79573"/>
                  <a:pt x="59347" y="82903"/>
                  <a:pt x="58099" y="83652"/>
                </a:cubicBezTo>
                <a:close/>
                <a:moveTo>
                  <a:pt x="38871" y="133121"/>
                </a:moveTo>
                <a:cubicBezTo>
                  <a:pt x="38455" y="132844"/>
                  <a:pt x="38039" y="132622"/>
                  <a:pt x="37567" y="132455"/>
                </a:cubicBezTo>
                <a:cubicBezTo>
                  <a:pt x="38011" y="132372"/>
                  <a:pt x="38427" y="132289"/>
                  <a:pt x="38871" y="132233"/>
                </a:cubicBezTo>
                <a:close/>
                <a:moveTo>
                  <a:pt x="39815" y="134342"/>
                </a:moveTo>
                <a:lnTo>
                  <a:pt x="39815" y="132039"/>
                </a:lnTo>
                <a:cubicBezTo>
                  <a:pt x="40675" y="131901"/>
                  <a:pt x="41535" y="131734"/>
                  <a:pt x="42395" y="131568"/>
                </a:cubicBezTo>
                <a:cubicBezTo>
                  <a:pt x="41368" y="132317"/>
                  <a:pt x="40481" y="133260"/>
                  <a:pt x="39815" y="134342"/>
                </a:cubicBezTo>
                <a:close/>
                <a:moveTo>
                  <a:pt x="53132" y="128432"/>
                </a:moveTo>
                <a:cubicBezTo>
                  <a:pt x="44975" y="130180"/>
                  <a:pt x="37318" y="131595"/>
                  <a:pt x="30270" y="132733"/>
                </a:cubicBezTo>
                <a:cubicBezTo>
                  <a:pt x="33294" y="128849"/>
                  <a:pt x="43782" y="114837"/>
                  <a:pt x="44365" y="106264"/>
                </a:cubicBezTo>
                <a:lnTo>
                  <a:pt x="51717" y="107124"/>
                </a:lnTo>
                <a:cubicBezTo>
                  <a:pt x="52578" y="109094"/>
                  <a:pt x="58349" y="122883"/>
                  <a:pt x="53132" y="128432"/>
                </a:cubicBezTo>
                <a:close/>
                <a:moveTo>
                  <a:pt x="61456" y="126573"/>
                </a:moveTo>
                <a:cubicBezTo>
                  <a:pt x="59125" y="127101"/>
                  <a:pt x="56850" y="127628"/>
                  <a:pt x="54603" y="128099"/>
                </a:cubicBezTo>
                <a:cubicBezTo>
                  <a:pt x="58654" y="122051"/>
                  <a:pt x="54159" y="110398"/>
                  <a:pt x="52827" y="107263"/>
                </a:cubicBezTo>
                <a:lnTo>
                  <a:pt x="66839" y="108928"/>
                </a:lnTo>
                <a:cubicBezTo>
                  <a:pt x="69974" y="116058"/>
                  <a:pt x="62455" y="125380"/>
                  <a:pt x="61456" y="126573"/>
                </a:cubicBezTo>
                <a:close/>
                <a:moveTo>
                  <a:pt x="73414" y="123605"/>
                </a:moveTo>
                <a:cubicBezTo>
                  <a:pt x="69863" y="124520"/>
                  <a:pt x="66367" y="125408"/>
                  <a:pt x="62954" y="126213"/>
                </a:cubicBezTo>
                <a:cubicBezTo>
                  <a:pt x="65146" y="123355"/>
                  <a:pt x="70362" y="115614"/>
                  <a:pt x="67921" y="109066"/>
                </a:cubicBezTo>
                <a:lnTo>
                  <a:pt x="85178" y="111119"/>
                </a:lnTo>
                <a:cubicBezTo>
                  <a:pt x="84596" y="112923"/>
                  <a:pt x="81988" y="119360"/>
                  <a:pt x="73414" y="123605"/>
                </a:cubicBezTo>
                <a:close/>
                <a:moveTo>
                  <a:pt x="82737" y="127295"/>
                </a:moveTo>
                <a:cubicBezTo>
                  <a:pt x="81849" y="125491"/>
                  <a:pt x="80351" y="124049"/>
                  <a:pt x="78492" y="123244"/>
                </a:cubicBezTo>
                <a:cubicBezTo>
                  <a:pt x="79907" y="122856"/>
                  <a:pt x="81322" y="122467"/>
                  <a:pt x="82737" y="122051"/>
                </a:cubicBezTo>
                <a:lnTo>
                  <a:pt x="82737" y="127295"/>
                </a:lnTo>
                <a:close/>
                <a:moveTo>
                  <a:pt x="83708" y="128210"/>
                </a:moveTo>
                <a:lnTo>
                  <a:pt x="83708" y="121774"/>
                </a:lnTo>
                <a:cubicBezTo>
                  <a:pt x="84984" y="121413"/>
                  <a:pt x="86288" y="121024"/>
                  <a:pt x="87592" y="120664"/>
                </a:cubicBezTo>
                <a:cubicBezTo>
                  <a:pt x="85844" y="122911"/>
                  <a:pt x="84540" y="125464"/>
                  <a:pt x="83708" y="128210"/>
                </a:cubicBezTo>
                <a:close/>
                <a:moveTo>
                  <a:pt x="90367" y="118833"/>
                </a:moveTo>
                <a:cubicBezTo>
                  <a:pt x="85844" y="120192"/>
                  <a:pt x="81377" y="121468"/>
                  <a:pt x="77021" y="122634"/>
                </a:cubicBezTo>
                <a:cubicBezTo>
                  <a:pt x="83680" y="118250"/>
                  <a:pt x="85678" y="112756"/>
                  <a:pt x="86150" y="111230"/>
                </a:cubicBezTo>
                <a:lnTo>
                  <a:pt x="106431" y="113644"/>
                </a:lnTo>
                <a:cubicBezTo>
                  <a:pt x="100910" y="115531"/>
                  <a:pt x="95555" y="117279"/>
                  <a:pt x="90367" y="118833"/>
                </a:cubicBezTo>
                <a:close/>
                <a:moveTo>
                  <a:pt x="92975" y="104183"/>
                </a:moveTo>
                <a:cubicBezTo>
                  <a:pt x="97359" y="103545"/>
                  <a:pt x="99551" y="99661"/>
                  <a:pt x="100383" y="97718"/>
                </a:cubicBezTo>
                <a:lnTo>
                  <a:pt x="107513" y="112285"/>
                </a:lnTo>
                <a:cubicBezTo>
                  <a:pt x="105211" y="111036"/>
                  <a:pt x="100050" y="108178"/>
                  <a:pt x="92975" y="104183"/>
                </a:cubicBezTo>
                <a:close/>
                <a:moveTo>
                  <a:pt x="108568" y="112257"/>
                </a:moveTo>
                <a:lnTo>
                  <a:pt x="101382" y="97607"/>
                </a:lnTo>
                <a:cubicBezTo>
                  <a:pt x="106071" y="99605"/>
                  <a:pt x="111564" y="97302"/>
                  <a:pt x="113812" y="96137"/>
                </a:cubicBezTo>
                <a:cubicBezTo>
                  <a:pt x="111925" y="102962"/>
                  <a:pt x="110149" y="108539"/>
                  <a:pt x="108568" y="112257"/>
                </a:cubicBezTo>
                <a:close/>
                <a:moveTo>
                  <a:pt x="114894" y="95860"/>
                </a:moveTo>
                <a:cubicBezTo>
                  <a:pt x="118612" y="97580"/>
                  <a:pt x="125548" y="95887"/>
                  <a:pt x="129016" y="94861"/>
                </a:cubicBezTo>
                <a:cubicBezTo>
                  <a:pt x="122385" y="101159"/>
                  <a:pt x="115920" y="106930"/>
                  <a:pt x="109789" y="111841"/>
                </a:cubicBezTo>
                <a:cubicBezTo>
                  <a:pt x="111315" y="108012"/>
                  <a:pt x="113063" y="102491"/>
                  <a:pt x="114894" y="95860"/>
                </a:cubicBezTo>
                <a:close/>
                <a:moveTo>
                  <a:pt x="111120" y="112007"/>
                </a:moveTo>
                <a:cubicBezTo>
                  <a:pt x="117308" y="106985"/>
                  <a:pt x="123828" y="101131"/>
                  <a:pt x="130514" y="94750"/>
                </a:cubicBezTo>
                <a:cubicBezTo>
                  <a:pt x="131430" y="97885"/>
                  <a:pt x="137950" y="99466"/>
                  <a:pt x="141224" y="100077"/>
                </a:cubicBezTo>
                <a:cubicBezTo>
                  <a:pt x="130820" y="104627"/>
                  <a:pt x="120720" y="108595"/>
                  <a:pt x="111120" y="112007"/>
                </a:cubicBezTo>
                <a:close/>
                <a:moveTo>
                  <a:pt x="142833" y="99383"/>
                </a:moveTo>
                <a:cubicBezTo>
                  <a:pt x="139337" y="98856"/>
                  <a:pt x="131236" y="96997"/>
                  <a:pt x="131375" y="93917"/>
                </a:cubicBezTo>
                <a:cubicBezTo>
                  <a:pt x="135481" y="89978"/>
                  <a:pt x="139643" y="85844"/>
                  <a:pt x="143804" y="81599"/>
                </a:cubicBezTo>
                <a:cubicBezTo>
                  <a:pt x="144137" y="83457"/>
                  <a:pt x="145247" y="87619"/>
                  <a:pt x="148854" y="90255"/>
                </a:cubicBezTo>
                <a:cubicBezTo>
                  <a:pt x="151213" y="92003"/>
                  <a:pt x="154209" y="92724"/>
                  <a:pt x="157760" y="92447"/>
                </a:cubicBezTo>
                <a:cubicBezTo>
                  <a:pt x="152739" y="94888"/>
                  <a:pt x="147744" y="97191"/>
                  <a:pt x="142833" y="99355"/>
                </a:cubicBezTo>
                <a:close/>
                <a:moveTo>
                  <a:pt x="163254" y="97635"/>
                </a:moveTo>
                <a:cubicBezTo>
                  <a:pt x="162227" y="95610"/>
                  <a:pt x="160479" y="94056"/>
                  <a:pt x="158343" y="93307"/>
                </a:cubicBezTo>
                <a:cubicBezTo>
                  <a:pt x="159342" y="92808"/>
                  <a:pt x="160341" y="92336"/>
                  <a:pt x="161340" y="91836"/>
                </a:cubicBezTo>
                <a:cubicBezTo>
                  <a:pt x="161367" y="91836"/>
                  <a:pt x="161367" y="91836"/>
                  <a:pt x="161395" y="91809"/>
                </a:cubicBezTo>
                <a:cubicBezTo>
                  <a:pt x="162033" y="91504"/>
                  <a:pt x="162644" y="91198"/>
                  <a:pt x="163254" y="90893"/>
                </a:cubicBezTo>
                <a:lnTo>
                  <a:pt x="163254" y="97635"/>
                </a:lnTo>
                <a:close/>
                <a:moveTo>
                  <a:pt x="164225" y="92919"/>
                </a:moveTo>
                <a:lnTo>
                  <a:pt x="164225" y="90394"/>
                </a:lnTo>
                <a:cubicBezTo>
                  <a:pt x="165002" y="90005"/>
                  <a:pt x="165807" y="89589"/>
                  <a:pt x="166611" y="89173"/>
                </a:cubicBezTo>
                <a:cubicBezTo>
                  <a:pt x="165668" y="90311"/>
                  <a:pt x="164863" y="91587"/>
                  <a:pt x="164225" y="92891"/>
                </a:cubicBezTo>
                <a:close/>
                <a:moveTo>
                  <a:pt x="160618" y="91032"/>
                </a:moveTo>
                <a:cubicBezTo>
                  <a:pt x="155957" y="92031"/>
                  <a:pt x="152184" y="91531"/>
                  <a:pt x="149409" y="89506"/>
                </a:cubicBezTo>
                <a:cubicBezTo>
                  <a:pt x="145552" y="86648"/>
                  <a:pt x="144776" y="81710"/>
                  <a:pt x="144637" y="80738"/>
                </a:cubicBezTo>
                <a:cubicBezTo>
                  <a:pt x="146690" y="78630"/>
                  <a:pt x="148743" y="76493"/>
                  <a:pt x="150796" y="74357"/>
                </a:cubicBezTo>
                <a:cubicBezTo>
                  <a:pt x="161423" y="79712"/>
                  <a:pt x="176156" y="79989"/>
                  <a:pt x="181677" y="79906"/>
                </a:cubicBezTo>
                <a:cubicBezTo>
                  <a:pt x="174574" y="83901"/>
                  <a:pt x="167555" y="87619"/>
                  <a:pt x="160618" y="91032"/>
                </a:cubicBezTo>
                <a:close/>
                <a:moveTo>
                  <a:pt x="183453" y="78880"/>
                </a:moveTo>
                <a:cubicBezTo>
                  <a:pt x="180789" y="79018"/>
                  <a:pt x="163504" y="79573"/>
                  <a:pt x="151490" y="73608"/>
                </a:cubicBezTo>
                <a:cubicBezTo>
                  <a:pt x="155652" y="69252"/>
                  <a:pt x="159786" y="64785"/>
                  <a:pt x="163837" y="60318"/>
                </a:cubicBezTo>
                <a:cubicBezTo>
                  <a:pt x="166417" y="61539"/>
                  <a:pt x="183730" y="69585"/>
                  <a:pt x="196021" y="69585"/>
                </a:cubicBezTo>
                <a:cubicBezTo>
                  <a:pt x="197159" y="69585"/>
                  <a:pt x="198269" y="69502"/>
                  <a:pt x="199406" y="69335"/>
                </a:cubicBezTo>
                <a:cubicBezTo>
                  <a:pt x="194079" y="72692"/>
                  <a:pt x="188752" y="75883"/>
                  <a:pt x="183453" y="78880"/>
                </a:cubicBezTo>
                <a:close/>
                <a:moveTo>
                  <a:pt x="216636" y="67060"/>
                </a:moveTo>
                <a:lnTo>
                  <a:pt x="216636" y="59208"/>
                </a:lnTo>
                <a:cubicBezTo>
                  <a:pt x="219744" y="57016"/>
                  <a:pt x="222851" y="54797"/>
                  <a:pt x="225903" y="52549"/>
                </a:cubicBezTo>
                <a:cubicBezTo>
                  <a:pt x="222379" y="56323"/>
                  <a:pt x="218440" y="61456"/>
                  <a:pt x="216636" y="67060"/>
                </a:cubicBezTo>
                <a:close/>
                <a:moveTo>
                  <a:pt x="234116" y="45058"/>
                </a:moveTo>
                <a:cubicBezTo>
                  <a:pt x="223434" y="53354"/>
                  <a:pt x="212669" y="60901"/>
                  <a:pt x="201959" y="67726"/>
                </a:cubicBezTo>
                <a:cubicBezTo>
                  <a:pt x="191221" y="71666"/>
                  <a:pt x="168304" y="61345"/>
                  <a:pt x="164530" y="59569"/>
                </a:cubicBezTo>
                <a:cubicBezTo>
                  <a:pt x="171189" y="52244"/>
                  <a:pt x="177654" y="44892"/>
                  <a:pt x="183813" y="37789"/>
                </a:cubicBezTo>
                <a:cubicBezTo>
                  <a:pt x="196271" y="55352"/>
                  <a:pt x="224849" y="48027"/>
                  <a:pt x="234116" y="45058"/>
                </a:cubicBezTo>
                <a:close/>
                <a:moveTo>
                  <a:pt x="129987" y="29909"/>
                </a:moveTo>
                <a:cubicBezTo>
                  <a:pt x="134454" y="29576"/>
                  <a:pt x="180928" y="25997"/>
                  <a:pt x="202042" y="14733"/>
                </a:cubicBezTo>
                <a:cubicBezTo>
                  <a:pt x="196465" y="21447"/>
                  <a:pt x="190223" y="28883"/>
                  <a:pt x="183536" y="36624"/>
                </a:cubicBezTo>
                <a:cubicBezTo>
                  <a:pt x="180456" y="37567"/>
                  <a:pt x="139226" y="49581"/>
                  <a:pt x="128545" y="36873"/>
                </a:cubicBezTo>
                <a:cubicBezTo>
                  <a:pt x="129044" y="34543"/>
                  <a:pt x="129516" y="32212"/>
                  <a:pt x="129987" y="29909"/>
                </a:cubicBezTo>
                <a:close/>
                <a:moveTo>
                  <a:pt x="128323" y="38011"/>
                </a:moveTo>
                <a:cubicBezTo>
                  <a:pt x="139226" y="49497"/>
                  <a:pt x="174297" y="40286"/>
                  <a:pt x="182371" y="37955"/>
                </a:cubicBezTo>
                <a:cubicBezTo>
                  <a:pt x="176322" y="44975"/>
                  <a:pt x="169941" y="52189"/>
                  <a:pt x="163393" y="59402"/>
                </a:cubicBezTo>
                <a:cubicBezTo>
                  <a:pt x="150075" y="66394"/>
                  <a:pt x="126852" y="61650"/>
                  <a:pt x="123384" y="60873"/>
                </a:cubicBezTo>
                <a:cubicBezTo>
                  <a:pt x="125076" y="53326"/>
                  <a:pt x="126741" y="45585"/>
                  <a:pt x="128323" y="38011"/>
                </a:cubicBezTo>
                <a:close/>
                <a:moveTo>
                  <a:pt x="127435" y="37539"/>
                </a:moveTo>
                <a:cubicBezTo>
                  <a:pt x="125825" y="45280"/>
                  <a:pt x="124133" y="53243"/>
                  <a:pt x="122413" y="60956"/>
                </a:cubicBezTo>
                <a:cubicBezTo>
                  <a:pt x="121636" y="61511"/>
                  <a:pt x="120804" y="61955"/>
                  <a:pt x="119943" y="62288"/>
                </a:cubicBezTo>
                <a:cubicBezTo>
                  <a:pt x="117446" y="61234"/>
                  <a:pt x="89202" y="48804"/>
                  <a:pt x="77215" y="31768"/>
                </a:cubicBezTo>
                <a:cubicBezTo>
                  <a:pt x="95527" y="38483"/>
                  <a:pt x="122773" y="37733"/>
                  <a:pt x="127435" y="37539"/>
                </a:cubicBezTo>
                <a:close/>
                <a:moveTo>
                  <a:pt x="75662" y="31158"/>
                </a:moveTo>
                <a:cubicBezTo>
                  <a:pt x="86482" y="47749"/>
                  <a:pt x="112868" y="60179"/>
                  <a:pt x="118612" y="62760"/>
                </a:cubicBezTo>
                <a:cubicBezTo>
                  <a:pt x="107347" y="66200"/>
                  <a:pt x="85733" y="61372"/>
                  <a:pt x="83403" y="60845"/>
                </a:cubicBezTo>
                <a:lnTo>
                  <a:pt x="66228" y="25748"/>
                </a:lnTo>
                <a:cubicBezTo>
                  <a:pt x="68781" y="27912"/>
                  <a:pt x="71999" y="29715"/>
                  <a:pt x="75662" y="31158"/>
                </a:cubicBezTo>
                <a:close/>
                <a:moveTo>
                  <a:pt x="82598" y="61345"/>
                </a:moveTo>
                <a:cubicBezTo>
                  <a:pt x="82570" y="64840"/>
                  <a:pt x="77576" y="69724"/>
                  <a:pt x="72083" y="74052"/>
                </a:cubicBezTo>
                <a:cubicBezTo>
                  <a:pt x="70779" y="74385"/>
                  <a:pt x="54298" y="78824"/>
                  <a:pt x="45142" y="75606"/>
                </a:cubicBezTo>
                <a:cubicBezTo>
                  <a:pt x="42145" y="73719"/>
                  <a:pt x="39121" y="71777"/>
                  <a:pt x="36097" y="69835"/>
                </a:cubicBezTo>
                <a:cubicBezTo>
                  <a:pt x="55408" y="61178"/>
                  <a:pt x="63232" y="31574"/>
                  <a:pt x="64758" y="24887"/>
                </a:cubicBezTo>
                <a:close/>
                <a:moveTo>
                  <a:pt x="58598" y="12263"/>
                </a:moveTo>
                <a:lnTo>
                  <a:pt x="64092" y="23528"/>
                </a:lnTo>
                <a:cubicBezTo>
                  <a:pt x="63565" y="26080"/>
                  <a:pt x="56129" y="60373"/>
                  <a:pt x="35153" y="69196"/>
                </a:cubicBezTo>
                <a:cubicBezTo>
                  <a:pt x="30464" y="66144"/>
                  <a:pt x="25803" y="63037"/>
                  <a:pt x="21197" y="59930"/>
                </a:cubicBezTo>
                <a:cubicBezTo>
                  <a:pt x="32296" y="55796"/>
                  <a:pt x="54991" y="18312"/>
                  <a:pt x="58598" y="12263"/>
                </a:cubicBezTo>
                <a:close/>
                <a:moveTo>
                  <a:pt x="34599" y="69973"/>
                </a:moveTo>
                <a:cubicBezTo>
                  <a:pt x="34710" y="72221"/>
                  <a:pt x="35403" y="94888"/>
                  <a:pt x="25332" y="102990"/>
                </a:cubicBezTo>
                <a:lnTo>
                  <a:pt x="21780" y="101908"/>
                </a:lnTo>
                <a:cubicBezTo>
                  <a:pt x="27607" y="90588"/>
                  <a:pt x="22196" y="66450"/>
                  <a:pt x="20809" y="60790"/>
                </a:cubicBezTo>
                <a:cubicBezTo>
                  <a:pt x="25359" y="63897"/>
                  <a:pt x="29965" y="66977"/>
                  <a:pt x="34599" y="699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13225" y="1987625"/>
            <a:ext cx="3479400" cy="24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92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344325" y="25"/>
            <a:ext cx="379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7"/>
          <p:cNvSpPr/>
          <p:nvPr/>
        </p:nvSpPr>
        <p:spPr>
          <a:xfrm rot="5400000">
            <a:off x="-248922" y="3812323"/>
            <a:ext cx="1580111" cy="1082273"/>
          </a:xfrm>
          <a:custGeom>
            <a:avLst/>
            <a:gdLst/>
            <a:ahLst/>
            <a:cxnLst/>
            <a:rect l="l" t="t" r="r" b="b"/>
            <a:pathLst>
              <a:path w="285090" h="195268" extrusionOk="0">
                <a:moveTo>
                  <a:pt x="285089" y="0"/>
                </a:moveTo>
                <a:lnTo>
                  <a:pt x="285089" y="1156"/>
                </a:lnTo>
                <a:cubicBezTo>
                  <a:pt x="277678" y="6627"/>
                  <a:pt x="268224" y="13604"/>
                  <a:pt x="257200" y="21655"/>
                </a:cubicBezTo>
                <a:lnTo>
                  <a:pt x="243781" y="97087"/>
                </a:lnTo>
                <a:cubicBezTo>
                  <a:pt x="254330" y="102227"/>
                  <a:pt x="268595" y="95683"/>
                  <a:pt x="269916" y="95064"/>
                </a:cubicBezTo>
                <a:lnTo>
                  <a:pt x="285089" y="72789"/>
                </a:lnTo>
                <a:lnTo>
                  <a:pt x="285089" y="74420"/>
                </a:lnTo>
                <a:lnTo>
                  <a:pt x="270742" y="95456"/>
                </a:lnTo>
                <a:cubicBezTo>
                  <a:pt x="273612" y="101897"/>
                  <a:pt x="279227" y="110691"/>
                  <a:pt x="285089" y="119176"/>
                </a:cubicBezTo>
                <a:lnTo>
                  <a:pt x="285089" y="120786"/>
                </a:lnTo>
                <a:cubicBezTo>
                  <a:pt x="279082" y="112157"/>
                  <a:pt x="273219" y="103053"/>
                  <a:pt x="270143" y="96344"/>
                </a:cubicBezTo>
                <a:lnTo>
                  <a:pt x="255218" y="118267"/>
                </a:lnTo>
                <a:cubicBezTo>
                  <a:pt x="263083" y="123985"/>
                  <a:pt x="276357" y="125492"/>
                  <a:pt x="277761" y="125637"/>
                </a:cubicBezTo>
                <a:lnTo>
                  <a:pt x="285089" y="121921"/>
                </a:lnTo>
                <a:lnTo>
                  <a:pt x="285089" y="122953"/>
                </a:lnTo>
                <a:lnTo>
                  <a:pt x="278194" y="126463"/>
                </a:lnTo>
                <a:cubicBezTo>
                  <a:pt x="271547" y="138601"/>
                  <a:pt x="279536" y="164612"/>
                  <a:pt x="280300" y="167048"/>
                </a:cubicBezTo>
                <a:lnTo>
                  <a:pt x="285089" y="169030"/>
                </a:lnTo>
                <a:lnTo>
                  <a:pt x="285089" y="170041"/>
                </a:lnTo>
                <a:lnTo>
                  <a:pt x="280011" y="167915"/>
                </a:lnTo>
                <a:cubicBezTo>
                  <a:pt x="273901" y="172477"/>
                  <a:pt x="259883" y="188497"/>
                  <a:pt x="258005" y="190664"/>
                </a:cubicBezTo>
                <a:lnTo>
                  <a:pt x="260544" y="195268"/>
                </a:lnTo>
                <a:lnTo>
                  <a:pt x="259491" y="195268"/>
                </a:lnTo>
                <a:lnTo>
                  <a:pt x="257076" y="190891"/>
                </a:lnTo>
                <a:cubicBezTo>
                  <a:pt x="253752" y="187609"/>
                  <a:pt x="248571" y="184554"/>
                  <a:pt x="242687" y="181849"/>
                </a:cubicBezTo>
                <a:cubicBezTo>
                  <a:pt x="235751" y="181788"/>
                  <a:pt x="209389" y="186370"/>
                  <a:pt x="200698" y="187919"/>
                </a:cubicBezTo>
                <a:cubicBezTo>
                  <a:pt x="211990" y="189673"/>
                  <a:pt x="224541" y="192130"/>
                  <a:pt x="233377" y="195268"/>
                </a:cubicBezTo>
                <a:lnTo>
                  <a:pt x="230446" y="195268"/>
                </a:lnTo>
                <a:cubicBezTo>
                  <a:pt x="210772" y="189095"/>
                  <a:pt x="176648" y="185730"/>
                  <a:pt x="174150" y="185483"/>
                </a:cubicBezTo>
                <a:lnTo>
                  <a:pt x="158131" y="195268"/>
                </a:lnTo>
                <a:lnTo>
                  <a:pt x="156355" y="195268"/>
                </a:lnTo>
                <a:lnTo>
                  <a:pt x="173531" y="184781"/>
                </a:lnTo>
                <a:cubicBezTo>
                  <a:pt x="173345" y="183356"/>
                  <a:pt x="172664" y="181664"/>
                  <a:pt x="171652" y="179785"/>
                </a:cubicBezTo>
                <a:lnTo>
                  <a:pt x="171652" y="179785"/>
                </a:lnTo>
                <a:lnTo>
                  <a:pt x="171652" y="179785"/>
                </a:lnTo>
                <a:cubicBezTo>
                  <a:pt x="165748" y="168947"/>
                  <a:pt x="148490" y="152536"/>
                  <a:pt x="146818" y="150967"/>
                </a:cubicBezTo>
                <a:lnTo>
                  <a:pt x="132863" y="151318"/>
                </a:lnTo>
                <a:cubicBezTo>
                  <a:pt x="135485" y="155611"/>
                  <a:pt x="149047" y="178381"/>
                  <a:pt x="153321" y="195268"/>
                </a:cubicBezTo>
                <a:lnTo>
                  <a:pt x="152350" y="195268"/>
                </a:lnTo>
                <a:cubicBezTo>
                  <a:pt x="147829" y="177907"/>
                  <a:pt x="133358" y="153898"/>
                  <a:pt x="131810" y="151338"/>
                </a:cubicBezTo>
                <a:lnTo>
                  <a:pt x="98161" y="152185"/>
                </a:lnTo>
                <a:cubicBezTo>
                  <a:pt x="100659" y="155900"/>
                  <a:pt x="112859" y="174211"/>
                  <a:pt x="124481" y="195268"/>
                </a:cubicBezTo>
                <a:lnTo>
                  <a:pt x="123429" y="195268"/>
                </a:lnTo>
                <a:cubicBezTo>
                  <a:pt x="111228" y="173241"/>
                  <a:pt x="98491" y="154311"/>
                  <a:pt x="97067" y="152226"/>
                </a:cubicBezTo>
                <a:lnTo>
                  <a:pt x="70168" y="152907"/>
                </a:lnTo>
                <a:cubicBezTo>
                  <a:pt x="44941" y="169505"/>
                  <a:pt x="21387" y="184244"/>
                  <a:pt x="1879" y="195268"/>
                </a:cubicBezTo>
                <a:lnTo>
                  <a:pt x="0" y="195268"/>
                </a:lnTo>
                <a:cubicBezTo>
                  <a:pt x="80861" y="149914"/>
                  <a:pt x="233831" y="37943"/>
                  <a:pt x="285089" y="0"/>
                </a:cubicBezTo>
                <a:close/>
                <a:moveTo>
                  <a:pt x="256126" y="22440"/>
                </a:moveTo>
                <a:cubicBezTo>
                  <a:pt x="241634" y="33071"/>
                  <a:pt x="224521" y="45499"/>
                  <a:pt x="205900" y="58876"/>
                </a:cubicBezTo>
                <a:cubicBezTo>
                  <a:pt x="219690" y="73698"/>
                  <a:pt x="241552" y="82801"/>
                  <a:pt x="245144" y="84226"/>
                </a:cubicBezTo>
                <a:close/>
                <a:moveTo>
                  <a:pt x="244979" y="85155"/>
                </a:moveTo>
                <a:cubicBezTo>
                  <a:pt x="241882" y="83937"/>
                  <a:pt x="219277" y="74668"/>
                  <a:pt x="205157" y="59412"/>
                </a:cubicBezTo>
                <a:cubicBezTo>
                  <a:pt x="200760" y="62571"/>
                  <a:pt x="196280" y="65771"/>
                  <a:pt x="191718" y="69032"/>
                </a:cubicBezTo>
                <a:lnTo>
                  <a:pt x="202288" y="88478"/>
                </a:lnTo>
                <a:cubicBezTo>
                  <a:pt x="211887" y="93990"/>
                  <a:pt x="241139" y="89015"/>
                  <a:pt x="244401" y="88437"/>
                </a:cubicBezTo>
                <a:close/>
                <a:moveTo>
                  <a:pt x="244215" y="89387"/>
                </a:moveTo>
                <a:cubicBezTo>
                  <a:pt x="239673" y="90213"/>
                  <a:pt x="213704" y="94506"/>
                  <a:pt x="203051" y="89903"/>
                </a:cubicBezTo>
                <a:lnTo>
                  <a:pt x="207490" y="98098"/>
                </a:lnTo>
                <a:cubicBezTo>
                  <a:pt x="216903" y="106955"/>
                  <a:pt x="236763" y="112136"/>
                  <a:pt x="240045" y="112921"/>
                </a:cubicBezTo>
                <a:close/>
                <a:moveTo>
                  <a:pt x="259842" y="135794"/>
                </a:moveTo>
                <a:lnTo>
                  <a:pt x="248529" y="141533"/>
                </a:lnTo>
                <a:cubicBezTo>
                  <a:pt x="247043" y="145620"/>
                  <a:pt x="250449" y="153588"/>
                  <a:pt x="250986" y="154806"/>
                </a:cubicBezTo>
                <a:lnTo>
                  <a:pt x="267563" y="161722"/>
                </a:lnTo>
                <a:cubicBezTo>
                  <a:pt x="265437" y="157573"/>
                  <a:pt x="258542" y="143349"/>
                  <a:pt x="259842" y="135794"/>
                </a:cubicBezTo>
                <a:close/>
                <a:moveTo>
                  <a:pt x="222044" y="155178"/>
                </a:moveTo>
                <a:lnTo>
                  <a:pt x="232510" y="148799"/>
                </a:lnTo>
                <a:lnTo>
                  <a:pt x="219608" y="149129"/>
                </a:lnTo>
                <a:cubicBezTo>
                  <a:pt x="220784" y="150182"/>
                  <a:pt x="222436" y="152226"/>
                  <a:pt x="222044" y="155178"/>
                </a:cubicBezTo>
                <a:close/>
                <a:moveTo>
                  <a:pt x="247415" y="142090"/>
                </a:moveTo>
                <a:lnTo>
                  <a:pt x="235317" y="148262"/>
                </a:lnTo>
                <a:lnTo>
                  <a:pt x="249768" y="154290"/>
                </a:lnTo>
                <a:cubicBezTo>
                  <a:pt x="248777" y="151896"/>
                  <a:pt x="246610" y="146012"/>
                  <a:pt x="247415" y="142090"/>
                </a:cubicBezTo>
                <a:close/>
                <a:moveTo>
                  <a:pt x="235441" y="138746"/>
                </a:moveTo>
                <a:cubicBezTo>
                  <a:pt x="234223" y="139117"/>
                  <a:pt x="231787" y="139448"/>
                  <a:pt x="229042" y="137817"/>
                </a:cubicBezTo>
                <a:lnTo>
                  <a:pt x="233996" y="146921"/>
                </a:lnTo>
                <a:close/>
                <a:moveTo>
                  <a:pt x="235049" y="146260"/>
                </a:moveTo>
                <a:lnTo>
                  <a:pt x="240933" y="137590"/>
                </a:lnTo>
                <a:cubicBezTo>
                  <a:pt x="240189" y="136908"/>
                  <a:pt x="238311" y="135030"/>
                  <a:pt x="237382" y="133089"/>
                </a:cubicBezTo>
                <a:close/>
                <a:moveTo>
                  <a:pt x="227721" y="137301"/>
                </a:moveTo>
                <a:cubicBezTo>
                  <a:pt x="226833" y="139448"/>
                  <a:pt x="224273" y="144753"/>
                  <a:pt x="219773" y="148200"/>
                </a:cubicBezTo>
                <a:lnTo>
                  <a:pt x="233439" y="147849"/>
                </a:lnTo>
                <a:close/>
                <a:moveTo>
                  <a:pt x="228010" y="135917"/>
                </a:moveTo>
                <a:cubicBezTo>
                  <a:pt x="231560" y="139035"/>
                  <a:pt x="234801" y="138044"/>
                  <a:pt x="235627" y="137713"/>
                </a:cubicBezTo>
                <a:lnTo>
                  <a:pt x="236763" y="131355"/>
                </a:lnTo>
                <a:cubicBezTo>
                  <a:pt x="235049" y="131768"/>
                  <a:pt x="230590" y="132181"/>
                  <a:pt x="223778" y="128114"/>
                </a:cubicBezTo>
                <a:close/>
                <a:moveTo>
                  <a:pt x="236948" y="130344"/>
                </a:moveTo>
                <a:lnTo>
                  <a:pt x="238208" y="123222"/>
                </a:lnTo>
                <a:cubicBezTo>
                  <a:pt x="235627" y="123057"/>
                  <a:pt x="224335" y="121962"/>
                  <a:pt x="217192" y="115976"/>
                </a:cubicBezTo>
                <a:lnTo>
                  <a:pt x="222890" y="126463"/>
                </a:lnTo>
                <a:cubicBezTo>
                  <a:pt x="230941" y="131768"/>
                  <a:pt x="235895" y="130674"/>
                  <a:pt x="236948" y="130344"/>
                </a:cubicBezTo>
                <a:close/>
                <a:moveTo>
                  <a:pt x="237795" y="130757"/>
                </a:moveTo>
                <a:lnTo>
                  <a:pt x="237795" y="130757"/>
                </a:lnTo>
                <a:cubicBezTo>
                  <a:pt x="237464" y="132615"/>
                  <a:pt x="240045" y="135484"/>
                  <a:pt x="241469" y="136826"/>
                </a:cubicBezTo>
                <a:lnTo>
                  <a:pt x="248880" y="125926"/>
                </a:lnTo>
                <a:cubicBezTo>
                  <a:pt x="246816" y="126194"/>
                  <a:pt x="242316" y="126401"/>
                  <a:pt x="239054" y="123696"/>
                </a:cubicBezTo>
                <a:close/>
                <a:moveTo>
                  <a:pt x="241407" y="138560"/>
                </a:moveTo>
                <a:lnTo>
                  <a:pt x="235606" y="147065"/>
                </a:lnTo>
                <a:lnTo>
                  <a:pt x="246733" y="141409"/>
                </a:lnTo>
                <a:cubicBezTo>
                  <a:pt x="245041" y="141058"/>
                  <a:pt x="242336" y="140211"/>
                  <a:pt x="241407" y="138560"/>
                </a:cubicBezTo>
                <a:close/>
                <a:moveTo>
                  <a:pt x="235256" y="149233"/>
                </a:moveTo>
                <a:lnTo>
                  <a:pt x="243802" y="164798"/>
                </a:lnTo>
                <a:cubicBezTo>
                  <a:pt x="244566" y="162527"/>
                  <a:pt x="246589" y="157180"/>
                  <a:pt x="249582" y="155219"/>
                </a:cubicBezTo>
                <a:close/>
                <a:moveTo>
                  <a:pt x="234038" y="148944"/>
                </a:moveTo>
                <a:lnTo>
                  <a:pt x="222766" y="155818"/>
                </a:lnTo>
                <a:cubicBezTo>
                  <a:pt x="226172" y="156272"/>
                  <a:pt x="235359" y="157965"/>
                  <a:pt x="242109" y="163621"/>
                </a:cubicBezTo>
                <a:close/>
                <a:moveTo>
                  <a:pt x="227143" y="136248"/>
                </a:moveTo>
                <a:lnTo>
                  <a:pt x="222622" y="127928"/>
                </a:lnTo>
                <a:cubicBezTo>
                  <a:pt x="221300" y="131335"/>
                  <a:pt x="215974" y="142709"/>
                  <a:pt x="202411" y="148634"/>
                </a:cubicBezTo>
                <a:lnTo>
                  <a:pt x="218121" y="148242"/>
                </a:lnTo>
                <a:cubicBezTo>
                  <a:pt x="223778" y="144629"/>
                  <a:pt x="226688" y="137445"/>
                  <a:pt x="227143" y="136248"/>
                </a:cubicBezTo>
                <a:close/>
                <a:moveTo>
                  <a:pt x="222044" y="126834"/>
                </a:moveTo>
                <a:lnTo>
                  <a:pt x="215334" y="114469"/>
                </a:lnTo>
                <a:cubicBezTo>
                  <a:pt x="212878" y="119196"/>
                  <a:pt x="199707" y="143205"/>
                  <a:pt x="183770" y="149109"/>
                </a:cubicBezTo>
                <a:lnTo>
                  <a:pt x="199769" y="148696"/>
                </a:lnTo>
                <a:cubicBezTo>
                  <a:pt x="216222" y="142709"/>
                  <a:pt x="221466" y="128568"/>
                  <a:pt x="222044" y="126834"/>
                </a:cubicBezTo>
                <a:close/>
                <a:moveTo>
                  <a:pt x="215706" y="113230"/>
                </a:moveTo>
                <a:cubicBezTo>
                  <a:pt x="222209" y="120827"/>
                  <a:pt x="235875" y="122148"/>
                  <a:pt x="238373" y="122313"/>
                </a:cubicBezTo>
                <a:lnTo>
                  <a:pt x="239880" y="113829"/>
                </a:lnTo>
                <a:cubicBezTo>
                  <a:pt x="236907" y="113106"/>
                  <a:pt x="218885" y="108461"/>
                  <a:pt x="208728" y="100369"/>
                </a:cubicBezTo>
                <a:close/>
                <a:moveTo>
                  <a:pt x="239240" y="122623"/>
                </a:moveTo>
                <a:cubicBezTo>
                  <a:pt x="242790" y="126009"/>
                  <a:pt x="248591" y="125080"/>
                  <a:pt x="249603" y="124873"/>
                </a:cubicBezTo>
                <a:lnTo>
                  <a:pt x="253732" y="118825"/>
                </a:lnTo>
                <a:cubicBezTo>
                  <a:pt x="251089" y="118742"/>
                  <a:pt x="243224" y="118226"/>
                  <a:pt x="240623" y="114861"/>
                </a:cubicBezTo>
                <a:close/>
                <a:moveTo>
                  <a:pt x="242027" y="137631"/>
                </a:moveTo>
                <a:cubicBezTo>
                  <a:pt x="242419" y="139551"/>
                  <a:pt x="246382" y="140500"/>
                  <a:pt x="248075" y="140727"/>
                </a:cubicBezTo>
                <a:lnTo>
                  <a:pt x="259429" y="134968"/>
                </a:lnTo>
                <a:cubicBezTo>
                  <a:pt x="257592" y="134080"/>
                  <a:pt x="253422" y="131624"/>
                  <a:pt x="249871" y="126132"/>
                </a:cubicBezTo>
                <a:close/>
                <a:moveTo>
                  <a:pt x="250656" y="155673"/>
                </a:moveTo>
                <a:cubicBezTo>
                  <a:pt x="247167" y="157242"/>
                  <a:pt x="244772" y="164715"/>
                  <a:pt x="244421" y="165913"/>
                </a:cubicBezTo>
                <a:lnTo>
                  <a:pt x="250697" y="177370"/>
                </a:lnTo>
                <a:cubicBezTo>
                  <a:pt x="252555" y="174955"/>
                  <a:pt x="260069" y="165644"/>
                  <a:pt x="267315" y="162610"/>
                </a:cubicBezTo>
                <a:close/>
                <a:moveTo>
                  <a:pt x="243554" y="166243"/>
                </a:moveTo>
                <a:cubicBezTo>
                  <a:pt x="235937" y="158109"/>
                  <a:pt x="222931" y="156726"/>
                  <a:pt x="221486" y="156602"/>
                </a:cubicBezTo>
                <a:lnTo>
                  <a:pt x="216965" y="159369"/>
                </a:lnTo>
                <a:cubicBezTo>
                  <a:pt x="221342" y="161020"/>
                  <a:pt x="240231" y="168369"/>
                  <a:pt x="248715" y="175656"/>
                </a:cubicBezTo>
                <a:close/>
                <a:moveTo>
                  <a:pt x="220970" y="155839"/>
                </a:moveTo>
                <a:cubicBezTo>
                  <a:pt x="222023" y="151792"/>
                  <a:pt x="218761" y="149542"/>
                  <a:pt x="218142" y="149171"/>
                </a:cubicBezTo>
                <a:lnTo>
                  <a:pt x="202535" y="149563"/>
                </a:lnTo>
                <a:cubicBezTo>
                  <a:pt x="206602" y="150987"/>
                  <a:pt x="214178" y="154228"/>
                  <a:pt x="216139" y="158791"/>
                </a:cubicBezTo>
                <a:close/>
                <a:moveTo>
                  <a:pt x="199790" y="149625"/>
                </a:moveTo>
                <a:lnTo>
                  <a:pt x="182160" y="150079"/>
                </a:lnTo>
                <a:cubicBezTo>
                  <a:pt x="187176" y="152453"/>
                  <a:pt x="200677" y="159534"/>
                  <a:pt x="201978" y="167440"/>
                </a:cubicBezTo>
                <a:lnTo>
                  <a:pt x="215334" y="159265"/>
                </a:lnTo>
                <a:cubicBezTo>
                  <a:pt x="213105" y="153650"/>
                  <a:pt x="200781" y="149914"/>
                  <a:pt x="199790" y="149625"/>
                </a:cubicBezTo>
                <a:close/>
                <a:moveTo>
                  <a:pt x="214798" y="113499"/>
                </a:moveTo>
                <a:lnTo>
                  <a:pt x="213683" y="111434"/>
                </a:lnTo>
                <a:cubicBezTo>
                  <a:pt x="195186" y="143184"/>
                  <a:pt x="157656" y="147499"/>
                  <a:pt x="157284" y="147540"/>
                </a:cubicBezTo>
                <a:lnTo>
                  <a:pt x="157264" y="147540"/>
                </a:lnTo>
                <a:cubicBezTo>
                  <a:pt x="155096" y="148428"/>
                  <a:pt x="152846" y="149233"/>
                  <a:pt x="150513" y="149955"/>
                </a:cubicBezTo>
                <a:lnTo>
                  <a:pt x="180096" y="149212"/>
                </a:lnTo>
                <a:cubicBezTo>
                  <a:pt x="197767" y="145847"/>
                  <a:pt x="213415" y="116203"/>
                  <a:pt x="214798" y="113499"/>
                </a:cubicBezTo>
                <a:close/>
                <a:moveTo>
                  <a:pt x="213167" y="110485"/>
                </a:moveTo>
                <a:lnTo>
                  <a:pt x="207159" y="99420"/>
                </a:lnTo>
                <a:cubicBezTo>
                  <a:pt x="204827" y="104622"/>
                  <a:pt x="191202" y="132160"/>
                  <a:pt x="160794" y="146033"/>
                </a:cubicBezTo>
                <a:cubicBezTo>
                  <a:pt x="170682" y="144072"/>
                  <a:pt x="198345" y="136434"/>
                  <a:pt x="213167" y="110485"/>
                </a:cubicBezTo>
                <a:close/>
                <a:moveTo>
                  <a:pt x="268925" y="96509"/>
                </a:moveTo>
                <a:cubicBezTo>
                  <a:pt x="264776" y="98264"/>
                  <a:pt x="253030" y="102454"/>
                  <a:pt x="243616" y="98016"/>
                </a:cubicBezTo>
                <a:lnTo>
                  <a:pt x="240871" y="113437"/>
                </a:lnTo>
                <a:cubicBezTo>
                  <a:pt x="242357" y="117565"/>
                  <a:pt x="252658" y="117875"/>
                  <a:pt x="254351" y="117916"/>
                </a:cubicBezTo>
                <a:close/>
                <a:moveTo>
                  <a:pt x="254702" y="119031"/>
                </a:moveTo>
                <a:lnTo>
                  <a:pt x="250429" y="125286"/>
                </a:lnTo>
                <a:cubicBezTo>
                  <a:pt x="254454" y="131727"/>
                  <a:pt x="259512" y="134039"/>
                  <a:pt x="260482" y="134431"/>
                </a:cubicBezTo>
                <a:lnTo>
                  <a:pt x="276275" y="126401"/>
                </a:lnTo>
                <a:cubicBezTo>
                  <a:pt x="272332" y="125864"/>
                  <a:pt x="261638" y="124068"/>
                  <a:pt x="254702" y="119031"/>
                </a:cubicBezTo>
                <a:close/>
                <a:moveTo>
                  <a:pt x="276832" y="127144"/>
                </a:moveTo>
                <a:lnTo>
                  <a:pt x="260895" y="135236"/>
                </a:lnTo>
                <a:cubicBezTo>
                  <a:pt x="259533" y="140273"/>
                  <a:pt x="263001" y="149584"/>
                  <a:pt x="265808" y="155900"/>
                </a:cubicBezTo>
                <a:cubicBezTo>
                  <a:pt x="269276" y="147168"/>
                  <a:pt x="274540" y="136991"/>
                  <a:pt x="274602" y="136867"/>
                </a:cubicBezTo>
                <a:cubicBezTo>
                  <a:pt x="274623" y="136826"/>
                  <a:pt x="274664" y="136785"/>
                  <a:pt x="274706" y="136743"/>
                </a:cubicBezTo>
                <a:cubicBezTo>
                  <a:pt x="274933" y="133234"/>
                  <a:pt x="275573" y="129931"/>
                  <a:pt x="276832" y="127144"/>
                </a:cubicBezTo>
                <a:close/>
                <a:moveTo>
                  <a:pt x="274623" y="138849"/>
                </a:moveTo>
                <a:cubicBezTo>
                  <a:pt x="272951" y="142172"/>
                  <a:pt x="268987" y="150203"/>
                  <a:pt x="266345" y="157057"/>
                </a:cubicBezTo>
                <a:cubicBezTo>
                  <a:pt x="267584" y="159781"/>
                  <a:pt x="268616" y="161763"/>
                  <a:pt x="268884" y="162279"/>
                </a:cubicBezTo>
                <a:lnTo>
                  <a:pt x="279206" y="166573"/>
                </a:lnTo>
                <a:cubicBezTo>
                  <a:pt x="278091" y="163002"/>
                  <a:pt x="274437" y="150244"/>
                  <a:pt x="274623" y="138849"/>
                </a:cubicBezTo>
                <a:close/>
                <a:moveTo>
                  <a:pt x="257530" y="189818"/>
                </a:moveTo>
                <a:cubicBezTo>
                  <a:pt x="260069" y="186887"/>
                  <a:pt x="272786" y="172415"/>
                  <a:pt x="279020" y="167502"/>
                </a:cubicBezTo>
                <a:lnTo>
                  <a:pt x="268533" y="163126"/>
                </a:lnTo>
                <a:cubicBezTo>
                  <a:pt x="260978" y="165706"/>
                  <a:pt x="252493" y="176544"/>
                  <a:pt x="251192" y="178258"/>
                </a:cubicBezTo>
                <a:close/>
                <a:moveTo>
                  <a:pt x="255755" y="188497"/>
                </a:moveTo>
                <a:lnTo>
                  <a:pt x="250263" y="178485"/>
                </a:lnTo>
                <a:cubicBezTo>
                  <a:pt x="243369" y="170310"/>
                  <a:pt x="218390" y="160876"/>
                  <a:pt x="215954" y="159967"/>
                </a:cubicBezTo>
                <a:lnTo>
                  <a:pt x="202824" y="167998"/>
                </a:lnTo>
                <a:cubicBezTo>
                  <a:pt x="209368" y="169484"/>
                  <a:pt x="242006" y="177287"/>
                  <a:pt x="255755" y="188497"/>
                </a:cubicBezTo>
                <a:close/>
                <a:moveTo>
                  <a:pt x="197890" y="187485"/>
                </a:moveTo>
                <a:cubicBezTo>
                  <a:pt x="200388" y="187031"/>
                  <a:pt x="230177" y="181622"/>
                  <a:pt x="240767" y="180982"/>
                </a:cubicBezTo>
                <a:cubicBezTo>
                  <a:pt x="224438" y="173819"/>
                  <a:pt x="203815" y="169154"/>
                  <a:pt x="201689" y="168679"/>
                </a:cubicBezTo>
                <a:lnTo>
                  <a:pt x="175471" y="184698"/>
                </a:lnTo>
                <a:cubicBezTo>
                  <a:pt x="178816" y="185029"/>
                  <a:pt x="187631" y="185958"/>
                  <a:pt x="197890" y="187485"/>
                </a:cubicBezTo>
                <a:close/>
                <a:moveTo>
                  <a:pt x="174377" y="184265"/>
                </a:moveTo>
                <a:lnTo>
                  <a:pt x="201111" y="167956"/>
                </a:lnTo>
                <a:cubicBezTo>
                  <a:pt x="200533" y="162589"/>
                  <a:pt x="193431" y="157387"/>
                  <a:pt x="187610" y="154001"/>
                </a:cubicBezTo>
                <a:cubicBezTo>
                  <a:pt x="187197" y="157614"/>
                  <a:pt x="184678" y="173757"/>
                  <a:pt x="172685" y="179785"/>
                </a:cubicBezTo>
                <a:cubicBezTo>
                  <a:pt x="173531" y="181416"/>
                  <a:pt x="174130" y="182944"/>
                  <a:pt x="174377" y="184265"/>
                </a:cubicBezTo>
                <a:close/>
                <a:moveTo>
                  <a:pt x="172251" y="178980"/>
                </a:moveTo>
                <a:cubicBezTo>
                  <a:pt x="184389" y="172890"/>
                  <a:pt x="186495" y="155921"/>
                  <a:pt x="186743" y="153506"/>
                </a:cubicBezTo>
                <a:cubicBezTo>
                  <a:pt x="183357" y="151586"/>
                  <a:pt x="180570" y="150347"/>
                  <a:pt x="180054" y="150120"/>
                </a:cubicBezTo>
                <a:lnTo>
                  <a:pt x="148119" y="150925"/>
                </a:lnTo>
                <a:cubicBezTo>
                  <a:pt x="151793" y="154435"/>
                  <a:pt x="166533" y="168741"/>
                  <a:pt x="172251" y="178980"/>
                </a:cubicBezTo>
                <a:close/>
                <a:moveTo>
                  <a:pt x="146921" y="150038"/>
                </a:moveTo>
                <a:cubicBezTo>
                  <a:pt x="188539" y="138952"/>
                  <a:pt x="205322" y="101422"/>
                  <a:pt x="206602" y="98408"/>
                </a:cubicBezTo>
                <a:lnTo>
                  <a:pt x="201813" y="89573"/>
                </a:lnTo>
                <a:cubicBezTo>
                  <a:pt x="196239" y="94857"/>
                  <a:pt x="146384" y="142049"/>
                  <a:pt x="133792" y="150368"/>
                </a:cubicBezTo>
                <a:close/>
                <a:moveTo>
                  <a:pt x="131934" y="150409"/>
                </a:moveTo>
                <a:cubicBezTo>
                  <a:pt x="141347" y="145537"/>
                  <a:pt x="197127" y="92752"/>
                  <a:pt x="201359" y="88726"/>
                </a:cubicBezTo>
                <a:lnTo>
                  <a:pt x="190975" y="69569"/>
                </a:lnTo>
                <a:cubicBezTo>
                  <a:pt x="152990" y="96674"/>
                  <a:pt x="110382" y="126421"/>
                  <a:pt x="71613" y="15193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836600" y="622950"/>
            <a:ext cx="7470900" cy="24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2142325" y="3190525"/>
            <a:ext cx="4859400" cy="1953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8"/>
          <p:cNvSpPr/>
          <p:nvPr/>
        </p:nvSpPr>
        <p:spPr>
          <a:xfrm rot="5400000">
            <a:off x="-333026" y="3364114"/>
            <a:ext cx="2112517" cy="1446936"/>
          </a:xfrm>
          <a:custGeom>
            <a:avLst/>
            <a:gdLst/>
            <a:ahLst/>
            <a:cxnLst/>
            <a:rect l="l" t="t" r="r" b="b"/>
            <a:pathLst>
              <a:path w="285090" h="195268" extrusionOk="0">
                <a:moveTo>
                  <a:pt x="285089" y="0"/>
                </a:moveTo>
                <a:lnTo>
                  <a:pt x="285089" y="1156"/>
                </a:lnTo>
                <a:cubicBezTo>
                  <a:pt x="277678" y="6627"/>
                  <a:pt x="268224" y="13604"/>
                  <a:pt x="257200" y="21655"/>
                </a:cubicBezTo>
                <a:lnTo>
                  <a:pt x="243781" y="97087"/>
                </a:lnTo>
                <a:cubicBezTo>
                  <a:pt x="254330" y="102227"/>
                  <a:pt x="268595" y="95683"/>
                  <a:pt x="269916" y="95064"/>
                </a:cubicBezTo>
                <a:lnTo>
                  <a:pt x="285089" y="72789"/>
                </a:lnTo>
                <a:lnTo>
                  <a:pt x="285089" y="74420"/>
                </a:lnTo>
                <a:lnTo>
                  <a:pt x="270742" y="95456"/>
                </a:lnTo>
                <a:cubicBezTo>
                  <a:pt x="273612" y="101897"/>
                  <a:pt x="279227" y="110691"/>
                  <a:pt x="285089" y="119176"/>
                </a:cubicBezTo>
                <a:lnTo>
                  <a:pt x="285089" y="120786"/>
                </a:lnTo>
                <a:cubicBezTo>
                  <a:pt x="279082" y="112157"/>
                  <a:pt x="273219" y="103053"/>
                  <a:pt x="270143" y="96344"/>
                </a:cubicBezTo>
                <a:lnTo>
                  <a:pt x="255218" y="118267"/>
                </a:lnTo>
                <a:cubicBezTo>
                  <a:pt x="263083" y="123985"/>
                  <a:pt x="276357" y="125492"/>
                  <a:pt x="277761" y="125637"/>
                </a:cubicBezTo>
                <a:lnTo>
                  <a:pt x="285089" y="121921"/>
                </a:lnTo>
                <a:lnTo>
                  <a:pt x="285089" y="122953"/>
                </a:lnTo>
                <a:lnTo>
                  <a:pt x="278194" y="126463"/>
                </a:lnTo>
                <a:cubicBezTo>
                  <a:pt x="271547" y="138601"/>
                  <a:pt x="279536" y="164612"/>
                  <a:pt x="280300" y="167048"/>
                </a:cubicBezTo>
                <a:lnTo>
                  <a:pt x="285089" y="169030"/>
                </a:lnTo>
                <a:lnTo>
                  <a:pt x="285089" y="170041"/>
                </a:lnTo>
                <a:lnTo>
                  <a:pt x="280011" y="167915"/>
                </a:lnTo>
                <a:cubicBezTo>
                  <a:pt x="273901" y="172477"/>
                  <a:pt x="259883" y="188497"/>
                  <a:pt x="258005" y="190664"/>
                </a:cubicBezTo>
                <a:lnTo>
                  <a:pt x="260544" y="195268"/>
                </a:lnTo>
                <a:lnTo>
                  <a:pt x="259491" y="195268"/>
                </a:lnTo>
                <a:lnTo>
                  <a:pt x="257076" y="190891"/>
                </a:lnTo>
                <a:cubicBezTo>
                  <a:pt x="253752" y="187609"/>
                  <a:pt x="248571" y="184554"/>
                  <a:pt x="242687" y="181849"/>
                </a:cubicBezTo>
                <a:cubicBezTo>
                  <a:pt x="235751" y="181788"/>
                  <a:pt x="209389" y="186370"/>
                  <a:pt x="200698" y="187919"/>
                </a:cubicBezTo>
                <a:cubicBezTo>
                  <a:pt x="211990" y="189673"/>
                  <a:pt x="224541" y="192130"/>
                  <a:pt x="233377" y="195268"/>
                </a:cubicBezTo>
                <a:lnTo>
                  <a:pt x="230446" y="195268"/>
                </a:lnTo>
                <a:cubicBezTo>
                  <a:pt x="210772" y="189095"/>
                  <a:pt x="176648" y="185730"/>
                  <a:pt x="174150" y="185483"/>
                </a:cubicBezTo>
                <a:lnTo>
                  <a:pt x="158131" y="195268"/>
                </a:lnTo>
                <a:lnTo>
                  <a:pt x="156355" y="195268"/>
                </a:lnTo>
                <a:lnTo>
                  <a:pt x="173531" y="184781"/>
                </a:lnTo>
                <a:cubicBezTo>
                  <a:pt x="173345" y="183356"/>
                  <a:pt x="172664" y="181664"/>
                  <a:pt x="171652" y="179785"/>
                </a:cubicBezTo>
                <a:lnTo>
                  <a:pt x="171652" y="179785"/>
                </a:lnTo>
                <a:lnTo>
                  <a:pt x="171652" y="179785"/>
                </a:lnTo>
                <a:cubicBezTo>
                  <a:pt x="165748" y="168947"/>
                  <a:pt x="148490" y="152536"/>
                  <a:pt x="146818" y="150967"/>
                </a:cubicBezTo>
                <a:lnTo>
                  <a:pt x="132863" y="151318"/>
                </a:lnTo>
                <a:cubicBezTo>
                  <a:pt x="135485" y="155611"/>
                  <a:pt x="149047" y="178381"/>
                  <a:pt x="153321" y="195268"/>
                </a:cubicBezTo>
                <a:lnTo>
                  <a:pt x="152350" y="195268"/>
                </a:lnTo>
                <a:cubicBezTo>
                  <a:pt x="147829" y="177907"/>
                  <a:pt x="133358" y="153898"/>
                  <a:pt x="131810" y="151338"/>
                </a:cubicBezTo>
                <a:lnTo>
                  <a:pt x="98161" y="152185"/>
                </a:lnTo>
                <a:cubicBezTo>
                  <a:pt x="100659" y="155900"/>
                  <a:pt x="112859" y="174211"/>
                  <a:pt x="124481" y="195268"/>
                </a:cubicBezTo>
                <a:lnTo>
                  <a:pt x="123429" y="195268"/>
                </a:lnTo>
                <a:cubicBezTo>
                  <a:pt x="111228" y="173241"/>
                  <a:pt x="98491" y="154311"/>
                  <a:pt x="97067" y="152226"/>
                </a:cubicBezTo>
                <a:lnTo>
                  <a:pt x="70168" y="152907"/>
                </a:lnTo>
                <a:cubicBezTo>
                  <a:pt x="44941" y="169505"/>
                  <a:pt x="21387" y="184244"/>
                  <a:pt x="1879" y="195268"/>
                </a:cubicBezTo>
                <a:lnTo>
                  <a:pt x="0" y="195268"/>
                </a:lnTo>
                <a:cubicBezTo>
                  <a:pt x="80861" y="149914"/>
                  <a:pt x="233831" y="37943"/>
                  <a:pt x="285089" y="0"/>
                </a:cubicBezTo>
                <a:close/>
                <a:moveTo>
                  <a:pt x="256126" y="22440"/>
                </a:moveTo>
                <a:cubicBezTo>
                  <a:pt x="241634" y="33071"/>
                  <a:pt x="224521" y="45499"/>
                  <a:pt x="205900" y="58876"/>
                </a:cubicBezTo>
                <a:cubicBezTo>
                  <a:pt x="219690" y="73698"/>
                  <a:pt x="241552" y="82801"/>
                  <a:pt x="245144" y="84226"/>
                </a:cubicBezTo>
                <a:close/>
                <a:moveTo>
                  <a:pt x="244979" y="85155"/>
                </a:moveTo>
                <a:cubicBezTo>
                  <a:pt x="241882" y="83937"/>
                  <a:pt x="219277" y="74668"/>
                  <a:pt x="205157" y="59412"/>
                </a:cubicBezTo>
                <a:cubicBezTo>
                  <a:pt x="200760" y="62571"/>
                  <a:pt x="196280" y="65771"/>
                  <a:pt x="191718" y="69032"/>
                </a:cubicBezTo>
                <a:lnTo>
                  <a:pt x="202288" y="88478"/>
                </a:lnTo>
                <a:cubicBezTo>
                  <a:pt x="211887" y="93990"/>
                  <a:pt x="241139" y="89015"/>
                  <a:pt x="244401" y="88437"/>
                </a:cubicBezTo>
                <a:close/>
                <a:moveTo>
                  <a:pt x="244215" y="89387"/>
                </a:moveTo>
                <a:cubicBezTo>
                  <a:pt x="239673" y="90213"/>
                  <a:pt x="213704" y="94506"/>
                  <a:pt x="203051" y="89903"/>
                </a:cubicBezTo>
                <a:lnTo>
                  <a:pt x="207490" y="98098"/>
                </a:lnTo>
                <a:cubicBezTo>
                  <a:pt x="216903" y="106955"/>
                  <a:pt x="236763" y="112136"/>
                  <a:pt x="240045" y="112921"/>
                </a:cubicBezTo>
                <a:close/>
                <a:moveTo>
                  <a:pt x="259842" y="135794"/>
                </a:moveTo>
                <a:lnTo>
                  <a:pt x="248529" y="141533"/>
                </a:lnTo>
                <a:cubicBezTo>
                  <a:pt x="247043" y="145620"/>
                  <a:pt x="250449" y="153588"/>
                  <a:pt x="250986" y="154806"/>
                </a:cubicBezTo>
                <a:lnTo>
                  <a:pt x="267563" y="161722"/>
                </a:lnTo>
                <a:cubicBezTo>
                  <a:pt x="265437" y="157573"/>
                  <a:pt x="258542" y="143349"/>
                  <a:pt x="259842" y="135794"/>
                </a:cubicBezTo>
                <a:close/>
                <a:moveTo>
                  <a:pt x="222044" y="155178"/>
                </a:moveTo>
                <a:lnTo>
                  <a:pt x="232510" y="148799"/>
                </a:lnTo>
                <a:lnTo>
                  <a:pt x="219608" y="149129"/>
                </a:lnTo>
                <a:cubicBezTo>
                  <a:pt x="220784" y="150182"/>
                  <a:pt x="222436" y="152226"/>
                  <a:pt x="222044" y="155178"/>
                </a:cubicBezTo>
                <a:close/>
                <a:moveTo>
                  <a:pt x="247415" y="142090"/>
                </a:moveTo>
                <a:lnTo>
                  <a:pt x="235317" y="148262"/>
                </a:lnTo>
                <a:lnTo>
                  <a:pt x="249768" y="154290"/>
                </a:lnTo>
                <a:cubicBezTo>
                  <a:pt x="248777" y="151896"/>
                  <a:pt x="246610" y="146012"/>
                  <a:pt x="247415" y="142090"/>
                </a:cubicBezTo>
                <a:close/>
                <a:moveTo>
                  <a:pt x="235441" y="138746"/>
                </a:moveTo>
                <a:cubicBezTo>
                  <a:pt x="234223" y="139117"/>
                  <a:pt x="231787" y="139448"/>
                  <a:pt x="229042" y="137817"/>
                </a:cubicBezTo>
                <a:lnTo>
                  <a:pt x="233996" y="146921"/>
                </a:lnTo>
                <a:close/>
                <a:moveTo>
                  <a:pt x="235049" y="146260"/>
                </a:moveTo>
                <a:lnTo>
                  <a:pt x="240933" y="137590"/>
                </a:lnTo>
                <a:cubicBezTo>
                  <a:pt x="240189" y="136908"/>
                  <a:pt x="238311" y="135030"/>
                  <a:pt x="237382" y="133089"/>
                </a:cubicBezTo>
                <a:close/>
                <a:moveTo>
                  <a:pt x="227721" y="137301"/>
                </a:moveTo>
                <a:cubicBezTo>
                  <a:pt x="226833" y="139448"/>
                  <a:pt x="224273" y="144753"/>
                  <a:pt x="219773" y="148200"/>
                </a:cubicBezTo>
                <a:lnTo>
                  <a:pt x="233439" y="147849"/>
                </a:lnTo>
                <a:close/>
                <a:moveTo>
                  <a:pt x="228010" y="135917"/>
                </a:moveTo>
                <a:cubicBezTo>
                  <a:pt x="231560" y="139035"/>
                  <a:pt x="234801" y="138044"/>
                  <a:pt x="235627" y="137713"/>
                </a:cubicBezTo>
                <a:lnTo>
                  <a:pt x="236763" y="131355"/>
                </a:lnTo>
                <a:cubicBezTo>
                  <a:pt x="235049" y="131768"/>
                  <a:pt x="230590" y="132181"/>
                  <a:pt x="223778" y="128114"/>
                </a:cubicBezTo>
                <a:close/>
                <a:moveTo>
                  <a:pt x="236948" y="130344"/>
                </a:moveTo>
                <a:lnTo>
                  <a:pt x="238208" y="123222"/>
                </a:lnTo>
                <a:cubicBezTo>
                  <a:pt x="235627" y="123057"/>
                  <a:pt x="224335" y="121962"/>
                  <a:pt x="217192" y="115976"/>
                </a:cubicBezTo>
                <a:lnTo>
                  <a:pt x="222890" y="126463"/>
                </a:lnTo>
                <a:cubicBezTo>
                  <a:pt x="230941" y="131768"/>
                  <a:pt x="235895" y="130674"/>
                  <a:pt x="236948" y="130344"/>
                </a:cubicBezTo>
                <a:close/>
                <a:moveTo>
                  <a:pt x="237795" y="130757"/>
                </a:moveTo>
                <a:lnTo>
                  <a:pt x="237795" y="130757"/>
                </a:lnTo>
                <a:cubicBezTo>
                  <a:pt x="237464" y="132615"/>
                  <a:pt x="240045" y="135484"/>
                  <a:pt x="241469" y="136826"/>
                </a:cubicBezTo>
                <a:lnTo>
                  <a:pt x="248880" y="125926"/>
                </a:lnTo>
                <a:cubicBezTo>
                  <a:pt x="246816" y="126194"/>
                  <a:pt x="242316" y="126401"/>
                  <a:pt x="239054" y="123696"/>
                </a:cubicBezTo>
                <a:close/>
                <a:moveTo>
                  <a:pt x="241407" y="138560"/>
                </a:moveTo>
                <a:lnTo>
                  <a:pt x="235606" y="147065"/>
                </a:lnTo>
                <a:lnTo>
                  <a:pt x="246733" y="141409"/>
                </a:lnTo>
                <a:cubicBezTo>
                  <a:pt x="245041" y="141058"/>
                  <a:pt x="242336" y="140211"/>
                  <a:pt x="241407" y="138560"/>
                </a:cubicBezTo>
                <a:close/>
                <a:moveTo>
                  <a:pt x="235256" y="149233"/>
                </a:moveTo>
                <a:lnTo>
                  <a:pt x="243802" y="164798"/>
                </a:lnTo>
                <a:cubicBezTo>
                  <a:pt x="244566" y="162527"/>
                  <a:pt x="246589" y="157180"/>
                  <a:pt x="249582" y="155219"/>
                </a:cubicBezTo>
                <a:close/>
                <a:moveTo>
                  <a:pt x="234038" y="148944"/>
                </a:moveTo>
                <a:lnTo>
                  <a:pt x="222766" y="155818"/>
                </a:lnTo>
                <a:cubicBezTo>
                  <a:pt x="226172" y="156272"/>
                  <a:pt x="235359" y="157965"/>
                  <a:pt x="242109" y="163621"/>
                </a:cubicBezTo>
                <a:close/>
                <a:moveTo>
                  <a:pt x="227143" y="136248"/>
                </a:moveTo>
                <a:lnTo>
                  <a:pt x="222622" y="127928"/>
                </a:lnTo>
                <a:cubicBezTo>
                  <a:pt x="221300" y="131335"/>
                  <a:pt x="215974" y="142709"/>
                  <a:pt x="202411" y="148634"/>
                </a:cubicBezTo>
                <a:lnTo>
                  <a:pt x="218121" y="148242"/>
                </a:lnTo>
                <a:cubicBezTo>
                  <a:pt x="223778" y="144629"/>
                  <a:pt x="226688" y="137445"/>
                  <a:pt x="227143" y="136248"/>
                </a:cubicBezTo>
                <a:close/>
                <a:moveTo>
                  <a:pt x="222044" y="126834"/>
                </a:moveTo>
                <a:lnTo>
                  <a:pt x="215334" y="114469"/>
                </a:lnTo>
                <a:cubicBezTo>
                  <a:pt x="212878" y="119196"/>
                  <a:pt x="199707" y="143205"/>
                  <a:pt x="183770" y="149109"/>
                </a:cubicBezTo>
                <a:lnTo>
                  <a:pt x="199769" y="148696"/>
                </a:lnTo>
                <a:cubicBezTo>
                  <a:pt x="216222" y="142709"/>
                  <a:pt x="221466" y="128568"/>
                  <a:pt x="222044" y="126834"/>
                </a:cubicBezTo>
                <a:close/>
                <a:moveTo>
                  <a:pt x="215706" y="113230"/>
                </a:moveTo>
                <a:cubicBezTo>
                  <a:pt x="222209" y="120827"/>
                  <a:pt x="235875" y="122148"/>
                  <a:pt x="238373" y="122313"/>
                </a:cubicBezTo>
                <a:lnTo>
                  <a:pt x="239880" y="113829"/>
                </a:lnTo>
                <a:cubicBezTo>
                  <a:pt x="236907" y="113106"/>
                  <a:pt x="218885" y="108461"/>
                  <a:pt x="208728" y="100369"/>
                </a:cubicBezTo>
                <a:close/>
                <a:moveTo>
                  <a:pt x="239240" y="122623"/>
                </a:moveTo>
                <a:cubicBezTo>
                  <a:pt x="242790" y="126009"/>
                  <a:pt x="248591" y="125080"/>
                  <a:pt x="249603" y="124873"/>
                </a:cubicBezTo>
                <a:lnTo>
                  <a:pt x="253732" y="118825"/>
                </a:lnTo>
                <a:cubicBezTo>
                  <a:pt x="251089" y="118742"/>
                  <a:pt x="243224" y="118226"/>
                  <a:pt x="240623" y="114861"/>
                </a:cubicBezTo>
                <a:close/>
                <a:moveTo>
                  <a:pt x="242027" y="137631"/>
                </a:moveTo>
                <a:cubicBezTo>
                  <a:pt x="242419" y="139551"/>
                  <a:pt x="246382" y="140500"/>
                  <a:pt x="248075" y="140727"/>
                </a:cubicBezTo>
                <a:lnTo>
                  <a:pt x="259429" y="134968"/>
                </a:lnTo>
                <a:cubicBezTo>
                  <a:pt x="257592" y="134080"/>
                  <a:pt x="253422" y="131624"/>
                  <a:pt x="249871" y="126132"/>
                </a:cubicBezTo>
                <a:close/>
                <a:moveTo>
                  <a:pt x="250656" y="155673"/>
                </a:moveTo>
                <a:cubicBezTo>
                  <a:pt x="247167" y="157242"/>
                  <a:pt x="244772" y="164715"/>
                  <a:pt x="244421" y="165913"/>
                </a:cubicBezTo>
                <a:lnTo>
                  <a:pt x="250697" y="177370"/>
                </a:lnTo>
                <a:cubicBezTo>
                  <a:pt x="252555" y="174955"/>
                  <a:pt x="260069" y="165644"/>
                  <a:pt x="267315" y="162610"/>
                </a:cubicBezTo>
                <a:close/>
                <a:moveTo>
                  <a:pt x="243554" y="166243"/>
                </a:moveTo>
                <a:cubicBezTo>
                  <a:pt x="235937" y="158109"/>
                  <a:pt x="222931" y="156726"/>
                  <a:pt x="221486" y="156602"/>
                </a:cubicBezTo>
                <a:lnTo>
                  <a:pt x="216965" y="159369"/>
                </a:lnTo>
                <a:cubicBezTo>
                  <a:pt x="221342" y="161020"/>
                  <a:pt x="240231" y="168369"/>
                  <a:pt x="248715" y="175656"/>
                </a:cubicBezTo>
                <a:close/>
                <a:moveTo>
                  <a:pt x="220970" y="155839"/>
                </a:moveTo>
                <a:cubicBezTo>
                  <a:pt x="222023" y="151792"/>
                  <a:pt x="218761" y="149542"/>
                  <a:pt x="218142" y="149171"/>
                </a:cubicBezTo>
                <a:lnTo>
                  <a:pt x="202535" y="149563"/>
                </a:lnTo>
                <a:cubicBezTo>
                  <a:pt x="206602" y="150987"/>
                  <a:pt x="214178" y="154228"/>
                  <a:pt x="216139" y="158791"/>
                </a:cubicBezTo>
                <a:close/>
                <a:moveTo>
                  <a:pt x="199790" y="149625"/>
                </a:moveTo>
                <a:lnTo>
                  <a:pt x="182160" y="150079"/>
                </a:lnTo>
                <a:cubicBezTo>
                  <a:pt x="187176" y="152453"/>
                  <a:pt x="200677" y="159534"/>
                  <a:pt x="201978" y="167440"/>
                </a:cubicBezTo>
                <a:lnTo>
                  <a:pt x="215334" y="159265"/>
                </a:lnTo>
                <a:cubicBezTo>
                  <a:pt x="213105" y="153650"/>
                  <a:pt x="200781" y="149914"/>
                  <a:pt x="199790" y="149625"/>
                </a:cubicBezTo>
                <a:close/>
                <a:moveTo>
                  <a:pt x="214798" y="113499"/>
                </a:moveTo>
                <a:lnTo>
                  <a:pt x="213683" y="111434"/>
                </a:lnTo>
                <a:cubicBezTo>
                  <a:pt x="195186" y="143184"/>
                  <a:pt x="157656" y="147499"/>
                  <a:pt x="157284" y="147540"/>
                </a:cubicBezTo>
                <a:lnTo>
                  <a:pt x="157264" y="147540"/>
                </a:lnTo>
                <a:cubicBezTo>
                  <a:pt x="155096" y="148428"/>
                  <a:pt x="152846" y="149233"/>
                  <a:pt x="150513" y="149955"/>
                </a:cubicBezTo>
                <a:lnTo>
                  <a:pt x="180096" y="149212"/>
                </a:lnTo>
                <a:cubicBezTo>
                  <a:pt x="197767" y="145847"/>
                  <a:pt x="213415" y="116203"/>
                  <a:pt x="214798" y="113499"/>
                </a:cubicBezTo>
                <a:close/>
                <a:moveTo>
                  <a:pt x="213167" y="110485"/>
                </a:moveTo>
                <a:lnTo>
                  <a:pt x="207159" y="99420"/>
                </a:lnTo>
                <a:cubicBezTo>
                  <a:pt x="204827" y="104622"/>
                  <a:pt x="191202" y="132160"/>
                  <a:pt x="160794" y="146033"/>
                </a:cubicBezTo>
                <a:cubicBezTo>
                  <a:pt x="170682" y="144072"/>
                  <a:pt x="198345" y="136434"/>
                  <a:pt x="213167" y="110485"/>
                </a:cubicBezTo>
                <a:close/>
                <a:moveTo>
                  <a:pt x="268925" y="96509"/>
                </a:moveTo>
                <a:cubicBezTo>
                  <a:pt x="264776" y="98264"/>
                  <a:pt x="253030" y="102454"/>
                  <a:pt x="243616" y="98016"/>
                </a:cubicBezTo>
                <a:lnTo>
                  <a:pt x="240871" y="113437"/>
                </a:lnTo>
                <a:cubicBezTo>
                  <a:pt x="242357" y="117565"/>
                  <a:pt x="252658" y="117875"/>
                  <a:pt x="254351" y="117916"/>
                </a:cubicBezTo>
                <a:close/>
                <a:moveTo>
                  <a:pt x="254702" y="119031"/>
                </a:moveTo>
                <a:lnTo>
                  <a:pt x="250429" y="125286"/>
                </a:lnTo>
                <a:cubicBezTo>
                  <a:pt x="254454" y="131727"/>
                  <a:pt x="259512" y="134039"/>
                  <a:pt x="260482" y="134431"/>
                </a:cubicBezTo>
                <a:lnTo>
                  <a:pt x="276275" y="126401"/>
                </a:lnTo>
                <a:cubicBezTo>
                  <a:pt x="272332" y="125864"/>
                  <a:pt x="261638" y="124068"/>
                  <a:pt x="254702" y="119031"/>
                </a:cubicBezTo>
                <a:close/>
                <a:moveTo>
                  <a:pt x="276832" y="127144"/>
                </a:moveTo>
                <a:lnTo>
                  <a:pt x="260895" y="135236"/>
                </a:lnTo>
                <a:cubicBezTo>
                  <a:pt x="259533" y="140273"/>
                  <a:pt x="263001" y="149584"/>
                  <a:pt x="265808" y="155900"/>
                </a:cubicBezTo>
                <a:cubicBezTo>
                  <a:pt x="269276" y="147168"/>
                  <a:pt x="274540" y="136991"/>
                  <a:pt x="274602" y="136867"/>
                </a:cubicBezTo>
                <a:cubicBezTo>
                  <a:pt x="274623" y="136826"/>
                  <a:pt x="274664" y="136785"/>
                  <a:pt x="274706" y="136743"/>
                </a:cubicBezTo>
                <a:cubicBezTo>
                  <a:pt x="274933" y="133234"/>
                  <a:pt x="275573" y="129931"/>
                  <a:pt x="276832" y="127144"/>
                </a:cubicBezTo>
                <a:close/>
                <a:moveTo>
                  <a:pt x="274623" y="138849"/>
                </a:moveTo>
                <a:cubicBezTo>
                  <a:pt x="272951" y="142172"/>
                  <a:pt x="268987" y="150203"/>
                  <a:pt x="266345" y="157057"/>
                </a:cubicBezTo>
                <a:cubicBezTo>
                  <a:pt x="267584" y="159781"/>
                  <a:pt x="268616" y="161763"/>
                  <a:pt x="268884" y="162279"/>
                </a:cubicBezTo>
                <a:lnTo>
                  <a:pt x="279206" y="166573"/>
                </a:lnTo>
                <a:cubicBezTo>
                  <a:pt x="278091" y="163002"/>
                  <a:pt x="274437" y="150244"/>
                  <a:pt x="274623" y="138849"/>
                </a:cubicBezTo>
                <a:close/>
                <a:moveTo>
                  <a:pt x="257530" y="189818"/>
                </a:moveTo>
                <a:cubicBezTo>
                  <a:pt x="260069" y="186887"/>
                  <a:pt x="272786" y="172415"/>
                  <a:pt x="279020" y="167502"/>
                </a:cubicBezTo>
                <a:lnTo>
                  <a:pt x="268533" y="163126"/>
                </a:lnTo>
                <a:cubicBezTo>
                  <a:pt x="260978" y="165706"/>
                  <a:pt x="252493" y="176544"/>
                  <a:pt x="251192" y="178258"/>
                </a:cubicBezTo>
                <a:close/>
                <a:moveTo>
                  <a:pt x="255755" y="188497"/>
                </a:moveTo>
                <a:lnTo>
                  <a:pt x="250263" y="178485"/>
                </a:lnTo>
                <a:cubicBezTo>
                  <a:pt x="243369" y="170310"/>
                  <a:pt x="218390" y="160876"/>
                  <a:pt x="215954" y="159967"/>
                </a:cubicBezTo>
                <a:lnTo>
                  <a:pt x="202824" y="167998"/>
                </a:lnTo>
                <a:cubicBezTo>
                  <a:pt x="209368" y="169484"/>
                  <a:pt x="242006" y="177287"/>
                  <a:pt x="255755" y="188497"/>
                </a:cubicBezTo>
                <a:close/>
                <a:moveTo>
                  <a:pt x="197890" y="187485"/>
                </a:moveTo>
                <a:cubicBezTo>
                  <a:pt x="200388" y="187031"/>
                  <a:pt x="230177" y="181622"/>
                  <a:pt x="240767" y="180982"/>
                </a:cubicBezTo>
                <a:cubicBezTo>
                  <a:pt x="224438" y="173819"/>
                  <a:pt x="203815" y="169154"/>
                  <a:pt x="201689" y="168679"/>
                </a:cubicBezTo>
                <a:lnTo>
                  <a:pt x="175471" y="184698"/>
                </a:lnTo>
                <a:cubicBezTo>
                  <a:pt x="178816" y="185029"/>
                  <a:pt x="187631" y="185958"/>
                  <a:pt x="197890" y="187485"/>
                </a:cubicBezTo>
                <a:close/>
                <a:moveTo>
                  <a:pt x="174377" y="184265"/>
                </a:moveTo>
                <a:lnTo>
                  <a:pt x="201111" y="167956"/>
                </a:lnTo>
                <a:cubicBezTo>
                  <a:pt x="200533" y="162589"/>
                  <a:pt x="193431" y="157387"/>
                  <a:pt x="187610" y="154001"/>
                </a:cubicBezTo>
                <a:cubicBezTo>
                  <a:pt x="187197" y="157614"/>
                  <a:pt x="184678" y="173757"/>
                  <a:pt x="172685" y="179785"/>
                </a:cubicBezTo>
                <a:cubicBezTo>
                  <a:pt x="173531" y="181416"/>
                  <a:pt x="174130" y="182944"/>
                  <a:pt x="174377" y="184265"/>
                </a:cubicBezTo>
                <a:close/>
                <a:moveTo>
                  <a:pt x="172251" y="178980"/>
                </a:moveTo>
                <a:cubicBezTo>
                  <a:pt x="184389" y="172890"/>
                  <a:pt x="186495" y="155921"/>
                  <a:pt x="186743" y="153506"/>
                </a:cubicBezTo>
                <a:cubicBezTo>
                  <a:pt x="183357" y="151586"/>
                  <a:pt x="180570" y="150347"/>
                  <a:pt x="180054" y="150120"/>
                </a:cubicBezTo>
                <a:lnTo>
                  <a:pt x="148119" y="150925"/>
                </a:lnTo>
                <a:cubicBezTo>
                  <a:pt x="151793" y="154435"/>
                  <a:pt x="166533" y="168741"/>
                  <a:pt x="172251" y="178980"/>
                </a:cubicBezTo>
                <a:close/>
                <a:moveTo>
                  <a:pt x="146921" y="150038"/>
                </a:moveTo>
                <a:cubicBezTo>
                  <a:pt x="188539" y="138952"/>
                  <a:pt x="205322" y="101422"/>
                  <a:pt x="206602" y="98408"/>
                </a:cubicBezTo>
                <a:lnTo>
                  <a:pt x="201813" y="89573"/>
                </a:lnTo>
                <a:cubicBezTo>
                  <a:pt x="196239" y="94857"/>
                  <a:pt x="146384" y="142049"/>
                  <a:pt x="133792" y="150368"/>
                </a:cubicBezTo>
                <a:close/>
                <a:moveTo>
                  <a:pt x="131934" y="150409"/>
                </a:moveTo>
                <a:cubicBezTo>
                  <a:pt x="141347" y="145537"/>
                  <a:pt x="197127" y="92752"/>
                  <a:pt x="201359" y="88726"/>
                </a:cubicBezTo>
                <a:lnTo>
                  <a:pt x="190975" y="69569"/>
                </a:lnTo>
                <a:cubicBezTo>
                  <a:pt x="152990" y="96674"/>
                  <a:pt x="110382" y="126421"/>
                  <a:pt x="71613" y="15193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7000">
                <a:srgbClr val="FFF2CC"/>
              </a:gs>
              <a:gs pos="6100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-5400000">
            <a:off x="7374512" y="332789"/>
            <a:ext cx="2112517" cy="1446936"/>
          </a:xfrm>
          <a:custGeom>
            <a:avLst/>
            <a:gdLst/>
            <a:ahLst/>
            <a:cxnLst/>
            <a:rect l="l" t="t" r="r" b="b"/>
            <a:pathLst>
              <a:path w="285090" h="195268" extrusionOk="0">
                <a:moveTo>
                  <a:pt x="285089" y="0"/>
                </a:moveTo>
                <a:lnTo>
                  <a:pt x="285089" y="1156"/>
                </a:lnTo>
                <a:cubicBezTo>
                  <a:pt x="277678" y="6627"/>
                  <a:pt x="268224" y="13604"/>
                  <a:pt x="257200" y="21655"/>
                </a:cubicBezTo>
                <a:lnTo>
                  <a:pt x="243781" y="97087"/>
                </a:lnTo>
                <a:cubicBezTo>
                  <a:pt x="254330" y="102227"/>
                  <a:pt x="268595" y="95683"/>
                  <a:pt x="269916" y="95064"/>
                </a:cubicBezTo>
                <a:lnTo>
                  <a:pt x="285089" y="72789"/>
                </a:lnTo>
                <a:lnTo>
                  <a:pt x="285089" y="74420"/>
                </a:lnTo>
                <a:lnTo>
                  <a:pt x="270742" y="95456"/>
                </a:lnTo>
                <a:cubicBezTo>
                  <a:pt x="273612" y="101897"/>
                  <a:pt x="279227" y="110691"/>
                  <a:pt x="285089" y="119176"/>
                </a:cubicBezTo>
                <a:lnTo>
                  <a:pt x="285089" y="120786"/>
                </a:lnTo>
                <a:cubicBezTo>
                  <a:pt x="279082" y="112157"/>
                  <a:pt x="273219" y="103053"/>
                  <a:pt x="270143" y="96344"/>
                </a:cubicBezTo>
                <a:lnTo>
                  <a:pt x="255218" y="118267"/>
                </a:lnTo>
                <a:cubicBezTo>
                  <a:pt x="263083" y="123985"/>
                  <a:pt x="276357" y="125492"/>
                  <a:pt x="277761" y="125637"/>
                </a:cubicBezTo>
                <a:lnTo>
                  <a:pt x="285089" y="121921"/>
                </a:lnTo>
                <a:lnTo>
                  <a:pt x="285089" y="122953"/>
                </a:lnTo>
                <a:lnTo>
                  <a:pt x="278194" y="126463"/>
                </a:lnTo>
                <a:cubicBezTo>
                  <a:pt x="271547" y="138601"/>
                  <a:pt x="279536" y="164612"/>
                  <a:pt x="280300" y="167048"/>
                </a:cubicBezTo>
                <a:lnTo>
                  <a:pt x="285089" y="169030"/>
                </a:lnTo>
                <a:lnTo>
                  <a:pt x="285089" y="170041"/>
                </a:lnTo>
                <a:lnTo>
                  <a:pt x="280011" y="167915"/>
                </a:lnTo>
                <a:cubicBezTo>
                  <a:pt x="273901" y="172477"/>
                  <a:pt x="259883" y="188497"/>
                  <a:pt x="258005" y="190664"/>
                </a:cubicBezTo>
                <a:lnTo>
                  <a:pt x="260544" y="195268"/>
                </a:lnTo>
                <a:lnTo>
                  <a:pt x="259491" y="195268"/>
                </a:lnTo>
                <a:lnTo>
                  <a:pt x="257076" y="190891"/>
                </a:lnTo>
                <a:cubicBezTo>
                  <a:pt x="253752" y="187609"/>
                  <a:pt x="248571" y="184554"/>
                  <a:pt x="242687" y="181849"/>
                </a:cubicBezTo>
                <a:cubicBezTo>
                  <a:pt x="235751" y="181788"/>
                  <a:pt x="209389" y="186370"/>
                  <a:pt x="200698" y="187919"/>
                </a:cubicBezTo>
                <a:cubicBezTo>
                  <a:pt x="211990" y="189673"/>
                  <a:pt x="224541" y="192130"/>
                  <a:pt x="233377" y="195268"/>
                </a:cubicBezTo>
                <a:lnTo>
                  <a:pt x="230446" y="195268"/>
                </a:lnTo>
                <a:cubicBezTo>
                  <a:pt x="210772" y="189095"/>
                  <a:pt x="176648" y="185730"/>
                  <a:pt x="174150" y="185483"/>
                </a:cubicBezTo>
                <a:lnTo>
                  <a:pt x="158131" y="195268"/>
                </a:lnTo>
                <a:lnTo>
                  <a:pt x="156355" y="195268"/>
                </a:lnTo>
                <a:lnTo>
                  <a:pt x="173531" y="184781"/>
                </a:lnTo>
                <a:cubicBezTo>
                  <a:pt x="173345" y="183356"/>
                  <a:pt x="172664" y="181664"/>
                  <a:pt x="171652" y="179785"/>
                </a:cubicBezTo>
                <a:lnTo>
                  <a:pt x="171652" y="179785"/>
                </a:lnTo>
                <a:lnTo>
                  <a:pt x="171652" y="179785"/>
                </a:lnTo>
                <a:cubicBezTo>
                  <a:pt x="165748" y="168947"/>
                  <a:pt x="148490" y="152536"/>
                  <a:pt x="146818" y="150967"/>
                </a:cubicBezTo>
                <a:lnTo>
                  <a:pt x="132863" y="151318"/>
                </a:lnTo>
                <a:cubicBezTo>
                  <a:pt x="135485" y="155611"/>
                  <a:pt x="149047" y="178381"/>
                  <a:pt x="153321" y="195268"/>
                </a:cubicBezTo>
                <a:lnTo>
                  <a:pt x="152350" y="195268"/>
                </a:lnTo>
                <a:cubicBezTo>
                  <a:pt x="147829" y="177907"/>
                  <a:pt x="133358" y="153898"/>
                  <a:pt x="131810" y="151338"/>
                </a:cubicBezTo>
                <a:lnTo>
                  <a:pt x="98161" y="152185"/>
                </a:lnTo>
                <a:cubicBezTo>
                  <a:pt x="100659" y="155900"/>
                  <a:pt x="112859" y="174211"/>
                  <a:pt x="124481" y="195268"/>
                </a:cubicBezTo>
                <a:lnTo>
                  <a:pt x="123429" y="195268"/>
                </a:lnTo>
                <a:cubicBezTo>
                  <a:pt x="111228" y="173241"/>
                  <a:pt x="98491" y="154311"/>
                  <a:pt x="97067" y="152226"/>
                </a:cubicBezTo>
                <a:lnTo>
                  <a:pt x="70168" y="152907"/>
                </a:lnTo>
                <a:cubicBezTo>
                  <a:pt x="44941" y="169505"/>
                  <a:pt x="21387" y="184244"/>
                  <a:pt x="1879" y="195268"/>
                </a:cubicBezTo>
                <a:lnTo>
                  <a:pt x="0" y="195268"/>
                </a:lnTo>
                <a:cubicBezTo>
                  <a:pt x="80861" y="149914"/>
                  <a:pt x="233831" y="37943"/>
                  <a:pt x="285089" y="0"/>
                </a:cubicBezTo>
                <a:close/>
                <a:moveTo>
                  <a:pt x="256126" y="22440"/>
                </a:moveTo>
                <a:cubicBezTo>
                  <a:pt x="241634" y="33071"/>
                  <a:pt x="224521" y="45499"/>
                  <a:pt x="205900" y="58876"/>
                </a:cubicBezTo>
                <a:cubicBezTo>
                  <a:pt x="219690" y="73698"/>
                  <a:pt x="241552" y="82801"/>
                  <a:pt x="245144" y="84226"/>
                </a:cubicBezTo>
                <a:close/>
                <a:moveTo>
                  <a:pt x="244979" y="85155"/>
                </a:moveTo>
                <a:cubicBezTo>
                  <a:pt x="241882" y="83937"/>
                  <a:pt x="219277" y="74668"/>
                  <a:pt x="205157" y="59412"/>
                </a:cubicBezTo>
                <a:cubicBezTo>
                  <a:pt x="200760" y="62571"/>
                  <a:pt x="196280" y="65771"/>
                  <a:pt x="191718" y="69032"/>
                </a:cubicBezTo>
                <a:lnTo>
                  <a:pt x="202288" y="88478"/>
                </a:lnTo>
                <a:cubicBezTo>
                  <a:pt x="211887" y="93990"/>
                  <a:pt x="241139" y="89015"/>
                  <a:pt x="244401" y="88437"/>
                </a:cubicBezTo>
                <a:close/>
                <a:moveTo>
                  <a:pt x="244215" y="89387"/>
                </a:moveTo>
                <a:cubicBezTo>
                  <a:pt x="239673" y="90213"/>
                  <a:pt x="213704" y="94506"/>
                  <a:pt x="203051" y="89903"/>
                </a:cubicBezTo>
                <a:lnTo>
                  <a:pt x="207490" y="98098"/>
                </a:lnTo>
                <a:cubicBezTo>
                  <a:pt x="216903" y="106955"/>
                  <a:pt x="236763" y="112136"/>
                  <a:pt x="240045" y="112921"/>
                </a:cubicBezTo>
                <a:close/>
                <a:moveTo>
                  <a:pt x="259842" y="135794"/>
                </a:moveTo>
                <a:lnTo>
                  <a:pt x="248529" y="141533"/>
                </a:lnTo>
                <a:cubicBezTo>
                  <a:pt x="247043" y="145620"/>
                  <a:pt x="250449" y="153588"/>
                  <a:pt x="250986" y="154806"/>
                </a:cubicBezTo>
                <a:lnTo>
                  <a:pt x="267563" y="161722"/>
                </a:lnTo>
                <a:cubicBezTo>
                  <a:pt x="265437" y="157573"/>
                  <a:pt x="258542" y="143349"/>
                  <a:pt x="259842" y="135794"/>
                </a:cubicBezTo>
                <a:close/>
                <a:moveTo>
                  <a:pt x="222044" y="155178"/>
                </a:moveTo>
                <a:lnTo>
                  <a:pt x="232510" y="148799"/>
                </a:lnTo>
                <a:lnTo>
                  <a:pt x="219608" y="149129"/>
                </a:lnTo>
                <a:cubicBezTo>
                  <a:pt x="220784" y="150182"/>
                  <a:pt x="222436" y="152226"/>
                  <a:pt x="222044" y="155178"/>
                </a:cubicBezTo>
                <a:close/>
                <a:moveTo>
                  <a:pt x="247415" y="142090"/>
                </a:moveTo>
                <a:lnTo>
                  <a:pt x="235317" y="148262"/>
                </a:lnTo>
                <a:lnTo>
                  <a:pt x="249768" y="154290"/>
                </a:lnTo>
                <a:cubicBezTo>
                  <a:pt x="248777" y="151896"/>
                  <a:pt x="246610" y="146012"/>
                  <a:pt x="247415" y="142090"/>
                </a:cubicBezTo>
                <a:close/>
                <a:moveTo>
                  <a:pt x="235441" y="138746"/>
                </a:moveTo>
                <a:cubicBezTo>
                  <a:pt x="234223" y="139117"/>
                  <a:pt x="231787" y="139448"/>
                  <a:pt x="229042" y="137817"/>
                </a:cubicBezTo>
                <a:lnTo>
                  <a:pt x="233996" y="146921"/>
                </a:lnTo>
                <a:close/>
                <a:moveTo>
                  <a:pt x="235049" y="146260"/>
                </a:moveTo>
                <a:lnTo>
                  <a:pt x="240933" y="137590"/>
                </a:lnTo>
                <a:cubicBezTo>
                  <a:pt x="240189" y="136908"/>
                  <a:pt x="238311" y="135030"/>
                  <a:pt x="237382" y="133089"/>
                </a:cubicBezTo>
                <a:close/>
                <a:moveTo>
                  <a:pt x="227721" y="137301"/>
                </a:moveTo>
                <a:cubicBezTo>
                  <a:pt x="226833" y="139448"/>
                  <a:pt x="224273" y="144753"/>
                  <a:pt x="219773" y="148200"/>
                </a:cubicBezTo>
                <a:lnTo>
                  <a:pt x="233439" y="147849"/>
                </a:lnTo>
                <a:close/>
                <a:moveTo>
                  <a:pt x="228010" y="135917"/>
                </a:moveTo>
                <a:cubicBezTo>
                  <a:pt x="231560" y="139035"/>
                  <a:pt x="234801" y="138044"/>
                  <a:pt x="235627" y="137713"/>
                </a:cubicBezTo>
                <a:lnTo>
                  <a:pt x="236763" y="131355"/>
                </a:lnTo>
                <a:cubicBezTo>
                  <a:pt x="235049" y="131768"/>
                  <a:pt x="230590" y="132181"/>
                  <a:pt x="223778" y="128114"/>
                </a:cubicBezTo>
                <a:close/>
                <a:moveTo>
                  <a:pt x="236948" y="130344"/>
                </a:moveTo>
                <a:lnTo>
                  <a:pt x="238208" y="123222"/>
                </a:lnTo>
                <a:cubicBezTo>
                  <a:pt x="235627" y="123057"/>
                  <a:pt x="224335" y="121962"/>
                  <a:pt x="217192" y="115976"/>
                </a:cubicBezTo>
                <a:lnTo>
                  <a:pt x="222890" y="126463"/>
                </a:lnTo>
                <a:cubicBezTo>
                  <a:pt x="230941" y="131768"/>
                  <a:pt x="235895" y="130674"/>
                  <a:pt x="236948" y="130344"/>
                </a:cubicBezTo>
                <a:close/>
                <a:moveTo>
                  <a:pt x="237795" y="130757"/>
                </a:moveTo>
                <a:lnTo>
                  <a:pt x="237795" y="130757"/>
                </a:lnTo>
                <a:cubicBezTo>
                  <a:pt x="237464" y="132615"/>
                  <a:pt x="240045" y="135484"/>
                  <a:pt x="241469" y="136826"/>
                </a:cubicBezTo>
                <a:lnTo>
                  <a:pt x="248880" y="125926"/>
                </a:lnTo>
                <a:cubicBezTo>
                  <a:pt x="246816" y="126194"/>
                  <a:pt x="242316" y="126401"/>
                  <a:pt x="239054" y="123696"/>
                </a:cubicBezTo>
                <a:close/>
                <a:moveTo>
                  <a:pt x="241407" y="138560"/>
                </a:moveTo>
                <a:lnTo>
                  <a:pt x="235606" y="147065"/>
                </a:lnTo>
                <a:lnTo>
                  <a:pt x="246733" y="141409"/>
                </a:lnTo>
                <a:cubicBezTo>
                  <a:pt x="245041" y="141058"/>
                  <a:pt x="242336" y="140211"/>
                  <a:pt x="241407" y="138560"/>
                </a:cubicBezTo>
                <a:close/>
                <a:moveTo>
                  <a:pt x="235256" y="149233"/>
                </a:moveTo>
                <a:lnTo>
                  <a:pt x="243802" y="164798"/>
                </a:lnTo>
                <a:cubicBezTo>
                  <a:pt x="244566" y="162527"/>
                  <a:pt x="246589" y="157180"/>
                  <a:pt x="249582" y="155219"/>
                </a:cubicBezTo>
                <a:close/>
                <a:moveTo>
                  <a:pt x="234038" y="148944"/>
                </a:moveTo>
                <a:lnTo>
                  <a:pt x="222766" y="155818"/>
                </a:lnTo>
                <a:cubicBezTo>
                  <a:pt x="226172" y="156272"/>
                  <a:pt x="235359" y="157965"/>
                  <a:pt x="242109" y="163621"/>
                </a:cubicBezTo>
                <a:close/>
                <a:moveTo>
                  <a:pt x="227143" y="136248"/>
                </a:moveTo>
                <a:lnTo>
                  <a:pt x="222622" y="127928"/>
                </a:lnTo>
                <a:cubicBezTo>
                  <a:pt x="221300" y="131335"/>
                  <a:pt x="215974" y="142709"/>
                  <a:pt x="202411" y="148634"/>
                </a:cubicBezTo>
                <a:lnTo>
                  <a:pt x="218121" y="148242"/>
                </a:lnTo>
                <a:cubicBezTo>
                  <a:pt x="223778" y="144629"/>
                  <a:pt x="226688" y="137445"/>
                  <a:pt x="227143" y="136248"/>
                </a:cubicBezTo>
                <a:close/>
                <a:moveTo>
                  <a:pt x="222044" y="126834"/>
                </a:moveTo>
                <a:lnTo>
                  <a:pt x="215334" y="114469"/>
                </a:lnTo>
                <a:cubicBezTo>
                  <a:pt x="212878" y="119196"/>
                  <a:pt x="199707" y="143205"/>
                  <a:pt x="183770" y="149109"/>
                </a:cubicBezTo>
                <a:lnTo>
                  <a:pt x="199769" y="148696"/>
                </a:lnTo>
                <a:cubicBezTo>
                  <a:pt x="216222" y="142709"/>
                  <a:pt x="221466" y="128568"/>
                  <a:pt x="222044" y="126834"/>
                </a:cubicBezTo>
                <a:close/>
                <a:moveTo>
                  <a:pt x="215706" y="113230"/>
                </a:moveTo>
                <a:cubicBezTo>
                  <a:pt x="222209" y="120827"/>
                  <a:pt x="235875" y="122148"/>
                  <a:pt x="238373" y="122313"/>
                </a:cubicBezTo>
                <a:lnTo>
                  <a:pt x="239880" y="113829"/>
                </a:lnTo>
                <a:cubicBezTo>
                  <a:pt x="236907" y="113106"/>
                  <a:pt x="218885" y="108461"/>
                  <a:pt x="208728" y="100369"/>
                </a:cubicBezTo>
                <a:close/>
                <a:moveTo>
                  <a:pt x="239240" y="122623"/>
                </a:moveTo>
                <a:cubicBezTo>
                  <a:pt x="242790" y="126009"/>
                  <a:pt x="248591" y="125080"/>
                  <a:pt x="249603" y="124873"/>
                </a:cubicBezTo>
                <a:lnTo>
                  <a:pt x="253732" y="118825"/>
                </a:lnTo>
                <a:cubicBezTo>
                  <a:pt x="251089" y="118742"/>
                  <a:pt x="243224" y="118226"/>
                  <a:pt x="240623" y="114861"/>
                </a:cubicBezTo>
                <a:close/>
                <a:moveTo>
                  <a:pt x="242027" y="137631"/>
                </a:moveTo>
                <a:cubicBezTo>
                  <a:pt x="242419" y="139551"/>
                  <a:pt x="246382" y="140500"/>
                  <a:pt x="248075" y="140727"/>
                </a:cubicBezTo>
                <a:lnTo>
                  <a:pt x="259429" y="134968"/>
                </a:lnTo>
                <a:cubicBezTo>
                  <a:pt x="257592" y="134080"/>
                  <a:pt x="253422" y="131624"/>
                  <a:pt x="249871" y="126132"/>
                </a:cubicBezTo>
                <a:close/>
                <a:moveTo>
                  <a:pt x="250656" y="155673"/>
                </a:moveTo>
                <a:cubicBezTo>
                  <a:pt x="247167" y="157242"/>
                  <a:pt x="244772" y="164715"/>
                  <a:pt x="244421" y="165913"/>
                </a:cubicBezTo>
                <a:lnTo>
                  <a:pt x="250697" y="177370"/>
                </a:lnTo>
                <a:cubicBezTo>
                  <a:pt x="252555" y="174955"/>
                  <a:pt x="260069" y="165644"/>
                  <a:pt x="267315" y="162610"/>
                </a:cubicBezTo>
                <a:close/>
                <a:moveTo>
                  <a:pt x="243554" y="166243"/>
                </a:moveTo>
                <a:cubicBezTo>
                  <a:pt x="235937" y="158109"/>
                  <a:pt x="222931" y="156726"/>
                  <a:pt x="221486" y="156602"/>
                </a:cubicBezTo>
                <a:lnTo>
                  <a:pt x="216965" y="159369"/>
                </a:lnTo>
                <a:cubicBezTo>
                  <a:pt x="221342" y="161020"/>
                  <a:pt x="240231" y="168369"/>
                  <a:pt x="248715" y="175656"/>
                </a:cubicBezTo>
                <a:close/>
                <a:moveTo>
                  <a:pt x="220970" y="155839"/>
                </a:moveTo>
                <a:cubicBezTo>
                  <a:pt x="222023" y="151792"/>
                  <a:pt x="218761" y="149542"/>
                  <a:pt x="218142" y="149171"/>
                </a:cubicBezTo>
                <a:lnTo>
                  <a:pt x="202535" y="149563"/>
                </a:lnTo>
                <a:cubicBezTo>
                  <a:pt x="206602" y="150987"/>
                  <a:pt x="214178" y="154228"/>
                  <a:pt x="216139" y="158791"/>
                </a:cubicBezTo>
                <a:close/>
                <a:moveTo>
                  <a:pt x="199790" y="149625"/>
                </a:moveTo>
                <a:lnTo>
                  <a:pt x="182160" y="150079"/>
                </a:lnTo>
                <a:cubicBezTo>
                  <a:pt x="187176" y="152453"/>
                  <a:pt x="200677" y="159534"/>
                  <a:pt x="201978" y="167440"/>
                </a:cubicBezTo>
                <a:lnTo>
                  <a:pt x="215334" y="159265"/>
                </a:lnTo>
                <a:cubicBezTo>
                  <a:pt x="213105" y="153650"/>
                  <a:pt x="200781" y="149914"/>
                  <a:pt x="199790" y="149625"/>
                </a:cubicBezTo>
                <a:close/>
                <a:moveTo>
                  <a:pt x="214798" y="113499"/>
                </a:moveTo>
                <a:lnTo>
                  <a:pt x="213683" y="111434"/>
                </a:lnTo>
                <a:cubicBezTo>
                  <a:pt x="195186" y="143184"/>
                  <a:pt x="157656" y="147499"/>
                  <a:pt x="157284" y="147540"/>
                </a:cubicBezTo>
                <a:lnTo>
                  <a:pt x="157264" y="147540"/>
                </a:lnTo>
                <a:cubicBezTo>
                  <a:pt x="155096" y="148428"/>
                  <a:pt x="152846" y="149233"/>
                  <a:pt x="150513" y="149955"/>
                </a:cubicBezTo>
                <a:lnTo>
                  <a:pt x="180096" y="149212"/>
                </a:lnTo>
                <a:cubicBezTo>
                  <a:pt x="197767" y="145847"/>
                  <a:pt x="213415" y="116203"/>
                  <a:pt x="214798" y="113499"/>
                </a:cubicBezTo>
                <a:close/>
                <a:moveTo>
                  <a:pt x="213167" y="110485"/>
                </a:moveTo>
                <a:lnTo>
                  <a:pt x="207159" y="99420"/>
                </a:lnTo>
                <a:cubicBezTo>
                  <a:pt x="204827" y="104622"/>
                  <a:pt x="191202" y="132160"/>
                  <a:pt x="160794" y="146033"/>
                </a:cubicBezTo>
                <a:cubicBezTo>
                  <a:pt x="170682" y="144072"/>
                  <a:pt x="198345" y="136434"/>
                  <a:pt x="213167" y="110485"/>
                </a:cubicBezTo>
                <a:close/>
                <a:moveTo>
                  <a:pt x="268925" y="96509"/>
                </a:moveTo>
                <a:cubicBezTo>
                  <a:pt x="264776" y="98264"/>
                  <a:pt x="253030" y="102454"/>
                  <a:pt x="243616" y="98016"/>
                </a:cubicBezTo>
                <a:lnTo>
                  <a:pt x="240871" y="113437"/>
                </a:lnTo>
                <a:cubicBezTo>
                  <a:pt x="242357" y="117565"/>
                  <a:pt x="252658" y="117875"/>
                  <a:pt x="254351" y="117916"/>
                </a:cubicBezTo>
                <a:close/>
                <a:moveTo>
                  <a:pt x="254702" y="119031"/>
                </a:moveTo>
                <a:lnTo>
                  <a:pt x="250429" y="125286"/>
                </a:lnTo>
                <a:cubicBezTo>
                  <a:pt x="254454" y="131727"/>
                  <a:pt x="259512" y="134039"/>
                  <a:pt x="260482" y="134431"/>
                </a:cubicBezTo>
                <a:lnTo>
                  <a:pt x="276275" y="126401"/>
                </a:lnTo>
                <a:cubicBezTo>
                  <a:pt x="272332" y="125864"/>
                  <a:pt x="261638" y="124068"/>
                  <a:pt x="254702" y="119031"/>
                </a:cubicBezTo>
                <a:close/>
                <a:moveTo>
                  <a:pt x="276832" y="127144"/>
                </a:moveTo>
                <a:lnTo>
                  <a:pt x="260895" y="135236"/>
                </a:lnTo>
                <a:cubicBezTo>
                  <a:pt x="259533" y="140273"/>
                  <a:pt x="263001" y="149584"/>
                  <a:pt x="265808" y="155900"/>
                </a:cubicBezTo>
                <a:cubicBezTo>
                  <a:pt x="269276" y="147168"/>
                  <a:pt x="274540" y="136991"/>
                  <a:pt x="274602" y="136867"/>
                </a:cubicBezTo>
                <a:cubicBezTo>
                  <a:pt x="274623" y="136826"/>
                  <a:pt x="274664" y="136785"/>
                  <a:pt x="274706" y="136743"/>
                </a:cubicBezTo>
                <a:cubicBezTo>
                  <a:pt x="274933" y="133234"/>
                  <a:pt x="275573" y="129931"/>
                  <a:pt x="276832" y="127144"/>
                </a:cubicBezTo>
                <a:close/>
                <a:moveTo>
                  <a:pt x="274623" y="138849"/>
                </a:moveTo>
                <a:cubicBezTo>
                  <a:pt x="272951" y="142172"/>
                  <a:pt x="268987" y="150203"/>
                  <a:pt x="266345" y="157057"/>
                </a:cubicBezTo>
                <a:cubicBezTo>
                  <a:pt x="267584" y="159781"/>
                  <a:pt x="268616" y="161763"/>
                  <a:pt x="268884" y="162279"/>
                </a:cubicBezTo>
                <a:lnTo>
                  <a:pt x="279206" y="166573"/>
                </a:lnTo>
                <a:cubicBezTo>
                  <a:pt x="278091" y="163002"/>
                  <a:pt x="274437" y="150244"/>
                  <a:pt x="274623" y="138849"/>
                </a:cubicBezTo>
                <a:close/>
                <a:moveTo>
                  <a:pt x="257530" y="189818"/>
                </a:moveTo>
                <a:cubicBezTo>
                  <a:pt x="260069" y="186887"/>
                  <a:pt x="272786" y="172415"/>
                  <a:pt x="279020" y="167502"/>
                </a:cubicBezTo>
                <a:lnTo>
                  <a:pt x="268533" y="163126"/>
                </a:lnTo>
                <a:cubicBezTo>
                  <a:pt x="260978" y="165706"/>
                  <a:pt x="252493" y="176544"/>
                  <a:pt x="251192" y="178258"/>
                </a:cubicBezTo>
                <a:close/>
                <a:moveTo>
                  <a:pt x="255755" y="188497"/>
                </a:moveTo>
                <a:lnTo>
                  <a:pt x="250263" y="178485"/>
                </a:lnTo>
                <a:cubicBezTo>
                  <a:pt x="243369" y="170310"/>
                  <a:pt x="218390" y="160876"/>
                  <a:pt x="215954" y="159967"/>
                </a:cubicBezTo>
                <a:lnTo>
                  <a:pt x="202824" y="167998"/>
                </a:lnTo>
                <a:cubicBezTo>
                  <a:pt x="209368" y="169484"/>
                  <a:pt x="242006" y="177287"/>
                  <a:pt x="255755" y="188497"/>
                </a:cubicBezTo>
                <a:close/>
                <a:moveTo>
                  <a:pt x="197890" y="187485"/>
                </a:moveTo>
                <a:cubicBezTo>
                  <a:pt x="200388" y="187031"/>
                  <a:pt x="230177" y="181622"/>
                  <a:pt x="240767" y="180982"/>
                </a:cubicBezTo>
                <a:cubicBezTo>
                  <a:pt x="224438" y="173819"/>
                  <a:pt x="203815" y="169154"/>
                  <a:pt x="201689" y="168679"/>
                </a:cubicBezTo>
                <a:lnTo>
                  <a:pt x="175471" y="184698"/>
                </a:lnTo>
                <a:cubicBezTo>
                  <a:pt x="178816" y="185029"/>
                  <a:pt x="187631" y="185958"/>
                  <a:pt x="197890" y="187485"/>
                </a:cubicBezTo>
                <a:close/>
                <a:moveTo>
                  <a:pt x="174377" y="184265"/>
                </a:moveTo>
                <a:lnTo>
                  <a:pt x="201111" y="167956"/>
                </a:lnTo>
                <a:cubicBezTo>
                  <a:pt x="200533" y="162589"/>
                  <a:pt x="193431" y="157387"/>
                  <a:pt x="187610" y="154001"/>
                </a:cubicBezTo>
                <a:cubicBezTo>
                  <a:pt x="187197" y="157614"/>
                  <a:pt x="184678" y="173757"/>
                  <a:pt x="172685" y="179785"/>
                </a:cubicBezTo>
                <a:cubicBezTo>
                  <a:pt x="173531" y="181416"/>
                  <a:pt x="174130" y="182944"/>
                  <a:pt x="174377" y="184265"/>
                </a:cubicBezTo>
                <a:close/>
                <a:moveTo>
                  <a:pt x="172251" y="178980"/>
                </a:moveTo>
                <a:cubicBezTo>
                  <a:pt x="184389" y="172890"/>
                  <a:pt x="186495" y="155921"/>
                  <a:pt x="186743" y="153506"/>
                </a:cubicBezTo>
                <a:cubicBezTo>
                  <a:pt x="183357" y="151586"/>
                  <a:pt x="180570" y="150347"/>
                  <a:pt x="180054" y="150120"/>
                </a:cubicBezTo>
                <a:lnTo>
                  <a:pt x="148119" y="150925"/>
                </a:lnTo>
                <a:cubicBezTo>
                  <a:pt x="151793" y="154435"/>
                  <a:pt x="166533" y="168741"/>
                  <a:pt x="172251" y="178980"/>
                </a:cubicBezTo>
                <a:close/>
                <a:moveTo>
                  <a:pt x="146921" y="150038"/>
                </a:moveTo>
                <a:cubicBezTo>
                  <a:pt x="188539" y="138952"/>
                  <a:pt x="205322" y="101422"/>
                  <a:pt x="206602" y="98408"/>
                </a:cubicBezTo>
                <a:lnTo>
                  <a:pt x="201813" y="89573"/>
                </a:lnTo>
                <a:cubicBezTo>
                  <a:pt x="196239" y="94857"/>
                  <a:pt x="146384" y="142049"/>
                  <a:pt x="133792" y="150368"/>
                </a:cubicBezTo>
                <a:close/>
                <a:moveTo>
                  <a:pt x="131934" y="150409"/>
                </a:moveTo>
                <a:cubicBezTo>
                  <a:pt x="141347" y="145537"/>
                  <a:pt x="197127" y="92752"/>
                  <a:pt x="201359" y="88726"/>
                </a:cubicBezTo>
                <a:lnTo>
                  <a:pt x="190975" y="69569"/>
                </a:lnTo>
                <a:cubicBezTo>
                  <a:pt x="152990" y="96674"/>
                  <a:pt x="110382" y="126421"/>
                  <a:pt x="71613" y="15193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7000">
                <a:srgbClr val="FFF2CC"/>
              </a:gs>
              <a:gs pos="6100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5400000" flipH="1">
            <a:off x="-333026" y="332789"/>
            <a:ext cx="2112517" cy="1446936"/>
          </a:xfrm>
          <a:custGeom>
            <a:avLst/>
            <a:gdLst/>
            <a:ahLst/>
            <a:cxnLst/>
            <a:rect l="l" t="t" r="r" b="b"/>
            <a:pathLst>
              <a:path w="285090" h="195268" extrusionOk="0">
                <a:moveTo>
                  <a:pt x="285089" y="0"/>
                </a:moveTo>
                <a:lnTo>
                  <a:pt x="285089" y="1156"/>
                </a:lnTo>
                <a:cubicBezTo>
                  <a:pt x="277678" y="6627"/>
                  <a:pt x="268224" y="13604"/>
                  <a:pt x="257200" y="21655"/>
                </a:cubicBezTo>
                <a:lnTo>
                  <a:pt x="243781" y="97087"/>
                </a:lnTo>
                <a:cubicBezTo>
                  <a:pt x="254330" y="102227"/>
                  <a:pt x="268595" y="95683"/>
                  <a:pt x="269916" y="95064"/>
                </a:cubicBezTo>
                <a:lnTo>
                  <a:pt x="285089" y="72789"/>
                </a:lnTo>
                <a:lnTo>
                  <a:pt x="285089" y="74420"/>
                </a:lnTo>
                <a:lnTo>
                  <a:pt x="270742" y="95456"/>
                </a:lnTo>
                <a:cubicBezTo>
                  <a:pt x="273612" y="101897"/>
                  <a:pt x="279227" y="110691"/>
                  <a:pt x="285089" y="119176"/>
                </a:cubicBezTo>
                <a:lnTo>
                  <a:pt x="285089" y="120786"/>
                </a:lnTo>
                <a:cubicBezTo>
                  <a:pt x="279082" y="112157"/>
                  <a:pt x="273219" y="103053"/>
                  <a:pt x="270143" y="96344"/>
                </a:cubicBezTo>
                <a:lnTo>
                  <a:pt x="255218" y="118267"/>
                </a:lnTo>
                <a:cubicBezTo>
                  <a:pt x="263083" y="123985"/>
                  <a:pt x="276357" y="125492"/>
                  <a:pt x="277761" y="125637"/>
                </a:cubicBezTo>
                <a:lnTo>
                  <a:pt x="285089" y="121921"/>
                </a:lnTo>
                <a:lnTo>
                  <a:pt x="285089" y="122953"/>
                </a:lnTo>
                <a:lnTo>
                  <a:pt x="278194" y="126463"/>
                </a:lnTo>
                <a:cubicBezTo>
                  <a:pt x="271547" y="138601"/>
                  <a:pt x="279536" y="164612"/>
                  <a:pt x="280300" y="167048"/>
                </a:cubicBezTo>
                <a:lnTo>
                  <a:pt x="285089" y="169030"/>
                </a:lnTo>
                <a:lnTo>
                  <a:pt x="285089" y="170041"/>
                </a:lnTo>
                <a:lnTo>
                  <a:pt x="280011" y="167915"/>
                </a:lnTo>
                <a:cubicBezTo>
                  <a:pt x="273901" y="172477"/>
                  <a:pt x="259883" y="188497"/>
                  <a:pt x="258005" y="190664"/>
                </a:cubicBezTo>
                <a:lnTo>
                  <a:pt x="260544" y="195268"/>
                </a:lnTo>
                <a:lnTo>
                  <a:pt x="259491" y="195268"/>
                </a:lnTo>
                <a:lnTo>
                  <a:pt x="257076" y="190891"/>
                </a:lnTo>
                <a:cubicBezTo>
                  <a:pt x="253752" y="187609"/>
                  <a:pt x="248571" y="184554"/>
                  <a:pt x="242687" y="181849"/>
                </a:cubicBezTo>
                <a:cubicBezTo>
                  <a:pt x="235751" y="181788"/>
                  <a:pt x="209389" y="186370"/>
                  <a:pt x="200698" y="187919"/>
                </a:cubicBezTo>
                <a:cubicBezTo>
                  <a:pt x="211990" y="189673"/>
                  <a:pt x="224541" y="192130"/>
                  <a:pt x="233377" y="195268"/>
                </a:cubicBezTo>
                <a:lnTo>
                  <a:pt x="230446" y="195268"/>
                </a:lnTo>
                <a:cubicBezTo>
                  <a:pt x="210772" y="189095"/>
                  <a:pt x="176648" y="185730"/>
                  <a:pt x="174150" y="185483"/>
                </a:cubicBezTo>
                <a:lnTo>
                  <a:pt x="158131" y="195268"/>
                </a:lnTo>
                <a:lnTo>
                  <a:pt x="156355" y="195268"/>
                </a:lnTo>
                <a:lnTo>
                  <a:pt x="173531" y="184781"/>
                </a:lnTo>
                <a:cubicBezTo>
                  <a:pt x="173345" y="183356"/>
                  <a:pt x="172664" y="181664"/>
                  <a:pt x="171652" y="179785"/>
                </a:cubicBezTo>
                <a:lnTo>
                  <a:pt x="171652" y="179785"/>
                </a:lnTo>
                <a:lnTo>
                  <a:pt x="171652" y="179785"/>
                </a:lnTo>
                <a:cubicBezTo>
                  <a:pt x="165748" y="168947"/>
                  <a:pt x="148490" y="152536"/>
                  <a:pt x="146818" y="150967"/>
                </a:cubicBezTo>
                <a:lnTo>
                  <a:pt x="132863" y="151318"/>
                </a:lnTo>
                <a:cubicBezTo>
                  <a:pt x="135485" y="155611"/>
                  <a:pt x="149047" y="178381"/>
                  <a:pt x="153321" y="195268"/>
                </a:cubicBezTo>
                <a:lnTo>
                  <a:pt x="152350" y="195268"/>
                </a:lnTo>
                <a:cubicBezTo>
                  <a:pt x="147829" y="177907"/>
                  <a:pt x="133358" y="153898"/>
                  <a:pt x="131810" y="151338"/>
                </a:cubicBezTo>
                <a:lnTo>
                  <a:pt x="98161" y="152185"/>
                </a:lnTo>
                <a:cubicBezTo>
                  <a:pt x="100659" y="155900"/>
                  <a:pt x="112859" y="174211"/>
                  <a:pt x="124481" y="195268"/>
                </a:cubicBezTo>
                <a:lnTo>
                  <a:pt x="123429" y="195268"/>
                </a:lnTo>
                <a:cubicBezTo>
                  <a:pt x="111228" y="173241"/>
                  <a:pt x="98491" y="154311"/>
                  <a:pt x="97067" y="152226"/>
                </a:cubicBezTo>
                <a:lnTo>
                  <a:pt x="70168" y="152907"/>
                </a:lnTo>
                <a:cubicBezTo>
                  <a:pt x="44941" y="169505"/>
                  <a:pt x="21387" y="184244"/>
                  <a:pt x="1879" y="195268"/>
                </a:cubicBezTo>
                <a:lnTo>
                  <a:pt x="0" y="195268"/>
                </a:lnTo>
                <a:cubicBezTo>
                  <a:pt x="80861" y="149914"/>
                  <a:pt x="233831" y="37943"/>
                  <a:pt x="285089" y="0"/>
                </a:cubicBezTo>
                <a:close/>
                <a:moveTo>
                  <a:pt x="256126" y="22440"/>
                </a:moveTo>
                <a:cubicBezTo>
                  <a:pt x="241634" y="33071"/>
                  <a:pt x="224521" y="45499"/>
                  <a:pt x="205900" y="58876"/>
                </a:cubicBezTo>
                <a:cubicBezTo>
                  <a:pt x="219690" y="73698"/>
                  <a:pt x="241552" y="82801"/>
                  <a:pt x="245144" y="84226"/>
                </a:cubicBezTo>
                <a:close/>
                <a:moveTo>
                  <a:pt x="244979" y="85155"/>
                </a:moveTo>
                <a:cubicBezTo>
                  <a:pt x="241882" y="83937"/>
                  <a:pt x="219277" y="74668"/>
                  <a:pt x="205157" y="59412"/>
                </a:cubicBezTo>
                <a:cubicBezTo>
                  <a:pt x="200760" y="62571"/>
                  <a:pt x="196280" y="65771"/>
                  <a:pt x="191718" y="69032"/>
                </a:cubicBezTo>
                <a:lnTo>
                  <a:pt x="202288" y="88478"/>
                </a:lnTo>
                <a:cubicBezTo>
                  <a:pt x="211887" y="93990"/>
                  <a:pt x="241139" y="89015"/>
                  <a:pt x="244401" y="88437"/>
                </a:cubicBezTo>
                <a:close/>
                <a:moveTo>
                  <a:pt x="244215" y="89387"/>
                </a:moveTo>
                <a:cubicBezTo>
                  <a:pt x="239673" y="90213"/>
                  <a:pt x="213704" y="94506"/>
                  <a:pt x="203051" y="89903"/>
                </a:cubicBezTo>
                <a:lnTo>
                  <a:pt x="207490" y="98098"/>
                </a:lnTo>
                <a:cubicBezTo>
                  <a:pt x="216903" y="106955"/>
                  <a:pt x="236763" y="112136"/>
                  <a:pt x="240045" y="112921"/>
                </a:cubicBezTo>
                <a:close/>
                <a:moveTo>
                  <a:pt x="259842" y="135794"/>
                </a:moveTo>
                <a:lnTo>
                  <a:pt x="248529" y="141533"/>
                </a:lnTo>
                <a:cubicBezTo>
                  <a:pt x="247043" y="145620"/>
                  <a:pt x="250449" y="153588"/>
                  <a:pt x="250986" y="154806"/>
                </a:cubicBezTo>
                <a:lnTo>
                  <a:pt x="267563" y="161722"/>
                </a:lnTo>
                <a:cubicBezTo>
                  <a:pt x="265437" y="157573"/>
                  <a:pt x="258542" y="143349"/>
                  <a:pt x="259842" y="135794"/>
                </a:cubicBezTo>
                <a:close/>
                <a:moveTo>
                  <a:pt x="222044" y="155178"/>
                </a:moveTo>
                <a:lnTo>
                  <a:pt x="232510" y="148799"/>
                </a:lnTo>
                <a:lnTo>
                  <a:pt x="219608" y="149129"/>
                </a:lnTo>
                <a:cubicBezTo>
                  <a:pt x="220784" y="150182"/>
                  <a:pt x="222436" y="152226"/>
                  <a:pt x="222044" y="155178"/>
                </a:cubicBezTo>
                <a:close/>
                <a:moveTo>
                  <a:pt x="247415" y="142090"/>
                </a:moveTo>
                <a:lnTo>
                  <a:pt x="235317" y="148262"/>
                </a:lnTo>
                <a:lnTo>
                  <a:pt x="249768" y="154290"/>
                </a:lnTo>
                <a:cubicBezTo>
                  <a:pt x="248777" y="151896"/>
                  <a:pt x="246610" y="146012"/>
                  <a:pt x="247415" y="142090"/>
                </a:cubicBezTo>
                <a:close/>
                <a:moveTo>
                  <a:pt x="235441" y="138746"/>
                </a:moveTo>
                <a:cubicBezTo>
                  <a:pt x="234223" y="139117"/>
                  <a:pt x="231787" y="139448"/>
                  <a:pt x="229042" y="137817"/>
                </a:cubicBezTo>
                <a:lnTo>
                  <a:pt x="233996" y="146921"/>
                </a:lnTo>
                <a:close/>
                <a:moveTo>
                  <a:pt x="235049" y="146260"/>
                </a:moveTo>
                <a:lnTo>
                  <a:pt x="240933" y="137590"/>
                </a:lnTo>
                <a:cubicBezTo>
                  <a:pt x="240189" y="136908"/>
                  <a:pt x="238311" y="135030"/>
                  <a:pt x="237382" y="133089"/>
                </a:cubicBezTo>
                <a:close/>
                <a:moveTo>
                  <a:pt x="227721" y="137301"/>
                </a:moveTo>
                <a:cubicBezTo>
                  <a:pt x="226833" y="139448"/>
                  <a:pt x="224273" y="144753"/>
                  <a:pt x="219773" y="148200"/>
                </a:cubicBezTo>
                <a:lnTo>
                  <a:pt x="233439" y="147849"/>
                </a:lnTo>
                <a:close/>
                <a:moveTo>
                  <a:pt x="228010" y="135917"/>
                </a:moveTo>
                <a:cubicBezTo>
                  <a:pt x="231560" y="139035"/>
                  <a:pt x="234801" y="138044"/>
                  <a:pt x="235627" y="137713"/>
                </a:cubicBezTo>
                <a:lnTo>
                  <a:pt x="236763" y="131355"/>
                </a:lnTo>
                <a:cubicBezTo>
                  <a:pt x="235049" y="131768"/>
                  <a:pt x="230590" y="132181"/>
                  <a:pt x="223778" y="128114"/>
                </a:cubicBezTo>
                <a:close/>
                <a:moveTo>
                  <a:pt x="236948" y="130344"/>
                </a:moveTo>
                <a:lnTo>
                  <a:pt x="238208" y="123222"/>
                </a:lnTo>
                <a:cubicBezTo>
                  <a:pt x="235627" y="123057"/>
                  <a:pt x="224335" y="121962"/>
                  <a:pt x="217192" y="115976"/>
                </a:cubicBezTo>
                <a:lnTo>
                  <a:pt x="222890" y="126463"/>
                </a:lnTo>
                <a:cubicBezTo>
                  <a:pt x="230941" y="131768"/>
                  <a:pt x="235895" y="130674"/>
                  <a:pt x="236948" y="130344"/>
                </a:cubicBezTo>
                <a:close/>
                <a:moveTo>
                  <a:pt x="237795" y="130757"/>
                </a:moveTo>
                <a:lnTo>
                  <a:pt x="237795" y="130757"/>
                </a:lnTo>
                <a:cubicBezTo>
                  <a:pt x="237464" y="132615"/>
                  <a:pt x="240045" y="135484"/>
                  <a:pt x="241469" y="136826"/>
                </a:cubicBezTo>
                <a:lnTo>
                  <a:pt x="248880" y="125926"/>
                </a:lnTo>
                <a:cubicBezTo>
                  <a:pt x="246816" y="126194"/>
                  <a:pt x="242316" y="126401"/>
                  <a:pt x="239054" y="123696"/>
                </a:cubicBezTo>
                <a:close/>
                <a:moveTo>
                  <a:pt x="241407" y="138560"/>
                </a:moveTo>
                <a:lnTo>
                  <a:pt x="235606" y="147065"/>
                </a:lnTo>
                <a:lnTo>
                  <a:pt x="246733" y="141409"/>
                </a:lnTo>
                <a:cubicBezTo>
                  <a:pt x="245041" y="141058"/>
                  <a:pt x="242336" y="140211"/>
                  <a:pt x="241407" y="138560"/>
                </a:cubicBezTo>
                <a:close/>
                <a:moveTo>
                  <a:pt x="235256" y="149233"/>
                </a:moveTo>
                <a:lnTo>
                  <a:pt x="243802" y="164798"/>
                </a:lnTo>
                <a:cubicBezTo>
                  <a:pt x="244566" y="162527"/>
                  <a:pt x="246589" y="157180"/>
                  <a:pt x="249582" y="155219"/>
                </a:cubicBezTo>
                <a:close/>
                <a:moveTo>
                  <a:pt x="234038" y="148944"/>
                </a:moveTo>
                <a:lnTo>
                  <a:pt x="222766" y="155818"/>
                </a:lnTo>
                <a:cubicBezTo>
                  <a:pt x="226172" y="156272"/>
                  <a:pt x="235359" y="157965"/>
                  <a:pt x="242109" y="163621"/>
                </a:cubicBezTo>
                <a:close/>
                <a:moveTo>
                  <a:pt x="227143" y="136248"/>
                </a:moveTo>
                <a:lnTo>
                  <a:pt x="222622" y="127928"/>
                </a:lnTo>
                <a:cubicBezTo>
                  <a:pt x="221300" y="131335"/>
                  <a:pt x="215974" y="142709"/>
                  <a:pt x="202411" y="148634"/>
                </a:cubicBezTo>
                <a:lnTo>
                  <a:pt x="218121" y="148242"/>
                </a:lnTo>
                <a:cubicBezTo>
                  <a:pt x="223778" y="144629"/>
                  <a:pt x="226688" y="137445"/>
                  <a:pt x="227143" y="136248"/>
                </a:cubicBezTo>
                <a:close/>
                <a:moveTo>
                  <a:pt x="222044" y="126834"/>
                </a:moveTo>
                <a:lnTo>
                  <a:pt x="215334" y="114469"/>
                </a:lnTo>
                <a:cubicBezTo>
                  <a:pt x="212878" y="119196"/>
                  <a:pt x="199707" y="143205"/>
                  <a:pt x="183770" y="149109"/>
                </a:cubicBezTo>
                <a:lnTo>
                  <a:pt x="199769" y="148696"/>
                </a:lnTo>
                <a:cubicBezTo>
                  <a:pt x="216222" y="142709"/>
                  <a:pt x="221466" y="128568"/>
                  <a:pt x="222044" y="126834"/>
                </a:cubicBezTo>
                <a:close/>
                <a:moveTo>
                  <a:pt x="215706" y="113230"/>
                </a:moveTo>
                <a:cubicBezTo>
                  <a:pt x="222209" y="120827"/>
                  <a:pt x="235875" y="122148"/>
                  <a:pt x="238373" y="122313"/>
                </a:cubicBezTo>
                <a:lnTo>
                  <a:pt x="239880" y="113829"/>
                </a:lnTo>
                <a:cubicBezTo>
                  <a:pt x="236907" y="113106"/>
                  <a:pt x="218885" y="108461"/>
                  <a:pt x="208728" y="100369"/>
                </a:cubicBezTo>
                <a:close/>
                <a:moveTo>
                  <a:pt x="239240" y="122623"/>
                </a:moveTo>
                <a:cubicBezTo>
                  <a:pt x="242790" y="126009"/>
                  <a:pt x="248591" y="125080"/>
                  <a:pt x="249603" y="124873"/>
                </a:cubicBezTo>
                <a:lnTo>
                  <a:pt x="253732" y="118825"/>
                </a:lnTo>
                <a:cubicBezTo>
                  <a:pt x="251089" y="118742"/>
                  <a:pt x="243224" y="118226"/>
                  <a:pt x="240623" y="114861"/>
                </a:cubicBezTo>
                <a:close/>
                <a:moveTo>
                  <a:pt x="242027" y="137631"/>
                </a:moveTo>
                <a:cubicBezTo>
                  <a:pt x="242419" y="139551"/>
                  <a:pt x="246382" y="140500"/>
                  <a:pt x="248075" y="140727"/>
                </a:cubicBezTo>
                <a:lnTo>
                  <a:pt x="259429" y="134968"/>
                </a:lnTo>
                <a:cubicBezTo>
                  <a:pt x="257592" y="134080"/>
                  <a:pt x="253422" y="131624"/>
                  <a:pt x="249871" y="126132"/>
                </a:cubicBezTo>
                <a:close/>
                <a:moveTo>
                  <a:pt x="250656" y="155673"/>
                </a:moveTo>
                <a:cubicBezTo>
                  <a:pt x="247167" y="157242"/>
                  <a:pt x="244772" y="164715"/>
                  <a:pt x="244421" y="165913"/>
                </a:cubicBezTo>
                <a:lnTo>
                  <a:pt x="250697" y="177370"/>
                </a:lnTo>
                <a:cubicBezTo>
                  <a:pt x="252555" y="174955"/>
                  <a:pt x="260069" y="165644"/>
                  <a:pt x="267315" y="162610"/>
                </a:cubicBezTo>
                <a:close/>
                <a:moveTo>
                  <a:pt x="243554" y="166243"/>
                </a:moveTo>
                <a:cubicBezTo>
                  <a:pt x="235937" y="158109"/>
                  <a:pt x="222931" y="156726"/>
                  <a:pt x="221486" y="156602"/>
                </a:cubicBezTo>
                <a:lnTo>
                  <a:pt x="216965" y="159369"/>
                </a:lnTo>
                <a:cubicBezTo>
                  <a:pt x="221342" y="161020"/>
                  <a:pt x="240231" y="168369"/>
                  <a:pt x="248715" y="175656"/>
                </a:cubicBezTo>
                <a:close/>
                <a:moveTo>
                  <a:pt x="220970" y="155839"/>
                </a:moveTo>
                <a:cubicBezTo>
                  <a:pt x="222023" y="151792"/>
                  <a:pt x="218761" y="149542"/>
                  <a:pt x="218142" y="149171"/>
                </a:cubicBezTo>
                <a:lnTo>
                  <a:pt x="202535" y="149563"/>
                </a:lnTo>
                <a:cubicBezTo>
                  <a:pt x="206602" y="150987"/>
                  <a:pt x="214178" y="154228"/>
                  <a:pt x="216139" y="158791"/>
                </a:cubicBezTo>
                <a:close/>
                <a:moveTo>
                  <a:pt x="199790" y="149625"/>
                </a:moveTo>
                <a:lnTo>
                  <a:pt x="182160" y="150079"/>
                </a:lnTo>
                <a:cubicBezTo>
                  <a:pt x="187176" y="152453"/>
                  <a:pt x="200677" y="159534"/>
                  <a:pt x="201978" y="167440"/>
                </a:cubicBezTo>
                <a:lnTo>
                  <a:pt x="215334" y="159265"/>
                </a:lnTo>
                <a:cubicBezTo>
                  <a:pt x="213105" y="153650"/>
                  <a:pt x="200781" y="149914"/>
                  <a:pt x="199790" y="149625"/>
                </a:cubicBezTo>
                <a:close/>
                <a:moveTo>
                  <a:pt x="214798" y="113499"/>
                </a:moveTo>
                <a:lnTo>
                  <a:pt x="213683" y="111434"/>
                </a:lnTo>
                <a:cubicBezTo>
                  <a:pt x="195186" y="143184"/>
                  <a:pt x="157656" y="147499"/>
                  <a:pt x="157284" y="147540"/>
                </a:cubicBezTo>
                <a:lnTo>
                  <a:pt x="157264" y="147540"/>
                </a:lnTo>
                <a:cubicBezTo>
                  <a:pt x="155096" y="148428"/>
                  <a:pt x="152846" y="149233"/>
                  <a:pt x="150513" y="149955"/>
                </a:cubicBezTo>
                <a:lnTo>
                  <a:pt x="180096" y="149212"/>
                </a:lnTo>
                <a:cubicBezTo>
                  <a:pt x="197767" y="145847"/>
                  <a:pt x="213415" y="116203"/>
                  <a:pt x="214798" y="113499"/>
                </a:cubicBezTo>
                <a:close/>
                <a:moveTo>
                  <a:pt x="213167" y="110485"/>
                </a:moveTo>
                <a:lnTo>
                  <a:pt x="207159" y="99420"/>
                </a:lnTo>
                <a:cubicBezTo>
                  <a:pt x="204827" y="104622"/>
                  <a:pt x="191202" y="132160"/>
                  <a:pt x="160794" y="146033"/>
                </a:cubicBezTo>
                <a:cubicBezTo>
                  <a:pt x="170682" y="144072"/>
                  <a:pt x="198345" y="136434"/>
                  <a:pt x="213167" y="110485"/>
                </a:cubicBezTo>
                <a:close/>
                <a:moveTo>
                  <a:pt x="268925" y="96509"/>
                </a:moveTo>
                <a:cubicBezTo>
                  <a:pt x="264776" y="98264"/>
                  <a:pt x="253030" y="102454"/>
                  <a:pt x="243616" y="98016"/>
                </a:cubicBezTo>
                <a:lnTo>
                  <a:pt x="240871" y="113437"/>
                </a:lnTo>
                <a:cubicBezTo>
                  <a:pt x="242357" y="117565"/>
                  <a:pt x="252658" y="117875"/>
                  <a:pt x="254351" y="117916"/>
                </a:cubicBezTo>
                <a:close/>
                <a:moveTo>
                  <a:pt x="254702" y="119031"/>
                </a:moveTo>
                <a:lnTo>
                  <a:pt x="250429" y="125286"/>
                </a:lnTo>
                <a:cubicBezTo>
                  <a:pt x="254454" y="131727"/>
                  <a:pt x="259512" y="134039"/>
                  <a:pt x="260482" y="134431"/>
                </a:cubicBezTo>
                <a:lnTo>
                  <a:pt x="276275" y="126401"/>
                </a:lnTo>
                <a:cubicBezTo>
                  <a:pt x="272332" y="125864"/>
                  <a:pt x="261638" y="124068"/>
                  <a:pt x="254702" y="119031"/>
                </a:cubicBezTo>
                <a:close/>
                <a:moveTo>
                  <a:pt x="276832" y="127144"/>
                </a:moveTo>
                <a:lnTo>
                  <a:pt x="260895" y="135236"/>
                </a:lnTo>
                <a:cubicBezTo>
                  <a:pt x="259533" y="140273"/>
                  <a:pt x="263001" y="149584"/>
                  <a:pt x="265808" y="155900"/>
                </a:cubicBezTo>
                <a:cubicBezTo>
                  <a:pt x="269276" y="147168"/>
                  <a:pt x="274540" y="136991"/>
                  <a:pt x="274602" y="136867"/>
                </a:cubicBezTo>
                <a:cubicBezTo>
                  <a:pt x="274623" y="136826"/>
                  <a:pt x="274664" y="136785"/>
                  <a:pt x="274706" y="136743"/>
                </a:cubicBezTo>
                <a:cubicBezTo>
                  <a:pt x="274933" y="133234"/>
                  <a:pt x="275573" y="129931"/>
                  <a:pt x="276832" y="127144"/>
                </a:cubicBezTo>
                <a:close/>
                <a:moveTo>
                  <a:pt x="274623" y="138849"/>
                </a:moveTo>
                <a:cubicBezTo>
                  <a:pt x="272951" y="142172"/>
                  <a:pt x="268987" y="150203"/>
                  <a:pt x="266345" y="157057"/>
                </a:cubicBezTo>
                <a:cubicBezTo>
                  <a:pt x="267584" y="159781"/>
                  <a:pt x="268616" y="161763"/>
                  <a:pt x="268884" y="162279"/>
                </a:cubicBezTo>
                <a:lnTo>
                  <a:pt x="279206" y="166573"/>
                </a:lnTo>
                <a:cubicBezTo>
                  <a:pt x="278091" y="163002"/>
                  <a:pt x="274437" y="150244"/>
                  <a:pt x="274623" y="138849"/>
                </a:cubicBezTo>
                <a:close/>
                <a:moveTo>
                  <a:pt x="257530" y="189818"/>
                </a:moveTo>
                <a:cubicBezTo>
                  <a:pt x="260069" y="186887"/>
                  <a:pt x="272786" y="172415"/>
                  <a:pt x="279020" y="167502"/>
                </a:cubicBezTo>
                <a:lnTo>
                  <a:pt x="268533" y="163126"/>
                </a:lnTo>
                <a:cubicBezTo>
                  <a:pt x="260978" y="165706"/>
                  <a:pt x="252493" y="176544"/>
                  <a:pt x="251192" y="178258"/>
                </a:cubicBezTo>
                <a:close/>
                <a:moveTo>
                  <a:pt x="255755" y="188497"/>
                </a:moveTo>
                <a:lnTo>
                  <a:pt x="250263" y="178485"/>
                </a:lnTo>
                <a:cubicBezTo>
                  <a:pt x="243369" y="170310"/>
                  <a:pt x="218390" y="160876"/>
                  <a:pt x="215954" y="159967"/>
                </a:cubicBezTo>
                <a:lnTo>
                  <a:pt x="202824" y="167998"/>
                </a:lnTo>
                <a:cubicBezTo>
                  <a:pt x="209368" y="169484"/>
                  <a:pt x="242006" y="177287"/>
                  <a:pt x="255755" y="188497"/>
                </a:cubicBezTo>
                <a:close/>
                <a:moveTo>
                  <a:pt x="197890" y="187485"/>
                </a:moveTo>
                <a:cubicBezTo>
                  <a:pt x="200388" y="187031"/>
                  <a:pt x="230177" y="181622"/>
                  <a:pt x="240767" y="180982"/>
                </a:cubicBezTo>
                <a:cubicBezTo>
                  <a:pt x="224438" y="173819"/>
                  <a:pt x="203815" y="169154"/>
                  <a:pt x="201689" y="168679"/>
                </a:cubicBezTo>
                <a:lnTo>
                  <a:pt x="175471" y="184698"/>
                </a:lnTo>
                <a:cubicBezTo>
                  <a:pt x="178816" y="185029"/>
                  <a:pt x="187631" y="185958"/>
                  <a:pt x="197890" y="187485"/>
                </a:cubicBezTo>
                <a:close/>
                <a:moveTo>
                  <a:pt x="174377" y="184265"/>
                </a:moveTo>
                <a:lnTo>
                  <a:pt x="201111" y="167956"/>
                </a:lnTo>
                <a:cubicBezTo>
                  <a:pt x="200533" y="162589"/>
                  <a:pt x="193431" y="157387"/>
                  <a:pt x="187610" y="154001"/>
                </a:cubicBezTo>
                <a:cubicBezTo>
                  <a:pt x="187197" y="157614"/>
                  <a:pt x="184678" y="173757"/>
                  <a:pt x="172685" y="179785"/>
                </a:cubicBezTo>
                <a:cubicBezTo>
                  <a:pt x="173531" y="181416"/>
                  <a:pt x="174130" y="182944"/>
                  <a:pt x="174377" y="184265"/>
                </a:cubicBezTo>
                <a:close/>
                <a:moveTo>
                  <a:pt x="172251" y="178980"/>
                </a:moveTo>
                <a:cubicBezTo>
                  <a:pt x="184389" y="172890"/>
                  <a:pt x="186495" y="155921"/>
                  <a:pt x="186743" y="153506"/>
                </a:cubicBezTo>
                <a:cubicBezTo>
                  <a:pt x="183357" y="151586"/>
                  <a:pt x="180570" y="150347"/>
                  <a:pt x="180054" y="150120"/>
                </a:cubicBezTo>
                <a:lnTo>
                  <a:pt x="148119" y="150925"/>
                </a:lnTo>
                <a:cubicBezTo>
                  <a:pt x="151793" y="154435"/>
                  <a:pt x="166533" y="168741"/>
                  <a:pt x="172251" y="178980"/>
                </a:cubicBezTo>
                <a:close/>
                <a:moveTo>
                  <a:pt x="146921" y="150038"/>
                </a:moveTo>
                <a:cubicBezTo>
                  <a:pt x="188539" y="138952"/>
                  <a:pt x="205322" y="101422"/>
                  <a:pt x="206602" y="98408"/>
                </a:cubicBezTo>
                <a:lnTo>
                  <a:pt x="201813" y="89573"/>
                </a:lnTo>
                <a:cubicBezTo>
                  <a:pt x="196239" y="94857"/>
                  <a:pt x="146384" y="142049"/>
                  <a:pt x="133792" y="150368"/>
                </a:cubicBezTo>
                <a:close/>
                <a:moveTo>
                  <a:pt x="131934" y="150409"/>
                </a:moveTo>
                <a:cubicBezTo>
                  <a:pt x="141347" y="145537"/>
                  <a:pt x="197127" y="92752"/>
                  <a:pt x="201359" y="88726"/>
                </a:cubicBezTo>
                <a:lnTo>
                  <a:pt x="190975" y="69569"/>
                </a:lnTo>
                <a:cubicBezTo>
                  <a:pt x="152990" y="96674"/>
                  <a:pt x="110382" y="126421"/>
                  <a:pt x="71613" y="15193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7000">
                <a:srgbClr val="FFF2CC"/>
              </a:gs>
              <a:gs pos="6100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5400000" flipH="1">
            <a:off x="7364499" y="3364114"/>
            <a:ext cx="2112517" cy="1446936"/>
          </a:xfrm>
          <a:custGeom>
            <a:avLst/>
            <a:gdLst/>
            <a:ahLst/>
            <a:cxnLst/>
            <a:rect l="l" t="t" r="r" b="b"/>
            <a:pathLst>
              <a:path w="285090" h="195268" extrusionOk="0">
                <a:moveTo>
                  <a:pt x="285089" y="0"/>
                </a:moveTo>
                <a:lnTo>
                  <a:pt x="285089" y="1156"/>
                </a:lnTo>
                <a:cubicBezTo>
                  <a:pt x="277678" y="6627"/>
                  <a:pt x="268224" y="13604"/>
                  <a:pt x="257200" y="21655"/>
                </a:cubicBezTo>
                <a:lnTo>
                  <a:pt x="243781" y="97087"/>
                </a:lnTo>
                <a:cubicBezTo>
                  <a:pt x="254330" y="102227"/>
                  <a:pt x="268595" y="95683"/>
                  <a:pt x="269916" y="95064"/>
                </a:cubicBezTo>
                <a:lnTo>
                  <a:pt x="285089" y="72789"/>
                </a:lnTo>
                <a:lnTo>
                  <a:pt x="285089" y="74420"/>
                </a:lnTo>
                <a:lnTo>
                  <a:pt x="270742" y="95456"/>
                </a:lnTo>
                <a:cubicBezTo>
                  <a:pt x="273612" y="101897"/>
                  <a:pt x="279227" y="110691"/>
                  <a:pt x="285089" y="119176"/>
                </a:cubicBezTo>
                <a:lnTo>
                  <a:pt x="285089" y="120786"/>
                </a:lnTo>
                <a:cubicBezTo>
                  <a:pt x="279082" y="112157"/>
                  <a:pt x="273219" y="103053"/>
                  <a:pt x="270143" y="96344"/>
                </a:cubicBezTo>
                <a:lnTo>
                  <a:pt x="255218" y="118267"/>
                </a:lnTo>
                <a:cubicBezTo>
                  <a:pt x="263083" y="123985"/>
                  <a:pt x="276357" y="125492"/>
                  <a:pt x="277761" y="125637"/>
                </a:cubicBezTo>
                <a:lnTo>
                  <a:pt x="285089" y="121921"/>
                </a:lnTo>
                <a:lnTo>
                  <a:pt x="285089" y="122953"/>
                </a:lnTo>
                <a:lnTo>
                  <a:pt x="278194" y="126463"/>
                </a:lnTo>
                <a:cubicBezTo>
                  <a:pt x="271547" y="138601"/>
                  <a:pt x="279536" y="164612"/>
                  <a:pt x="280300" y="167048"/>
                </a:cubicBezTo>
                <a:lnTo>
                  <a:pt x="285089" y="169030"/>
                </a:lnTo>
                <a:lnTo>
                  <a:pt x="285089" y="170041"/>
                </a:lnTo>
                <a:lnTo>
                  <a:pt x="280011" y="167915"/>
                </a:lnTo>
                <a:cubicBezTo>
                  <a:pt x="273901" y="172477"/>
                  <a:pt x="259883" y="188497"/>
                  <a:pt x="258005" y="190664"/>
                </a:cubicBezTo>
                <a:lnTo>
                  <a:pt x="260544" y="195268"/>
                </a:lnTo>
                <a:lnTo>
                  <a:pt x="259491" y="195268"/>
                </a:lnTo>
                <a:lnTo>
                  <a:pt x="257076" y="190891"/>
                </a:lnTo>
                <a:cubicBezTo>
                  <a:pt x="253752" y="187609"/>
                  <a:pt x="248571" y="184554"/>
                  <a:pt x="242687" y="181849"/>
                </a:cubicBezTo>
                <a:cubicBezTo>
                  <a:pt x="235751" y="181788"/>
                  <a:pt x="209389" y="186370"/>
                  <a:pt x="200698" y="187919"/>
                </a:cubicBezTo>
                <a:cubicBezTo>
                  <a:pt x="211990" y="189673"/>
                  <a:pt x="224541" y="192130"/>
                  <a:pt x="233377" y="195268"/>
                </a:cubicBezTo>
                <a:lnTo>
                  <a:pt x="230446" y="195268"/>
                </a:lnTo>
                <a:cubicBezTo>
                  <a:pt x="210772" y="189095"/>
                  <a:pt x="176648" y="185730"/>
                  <a:pt x="174150" y="185483"/>
                </a:cubicBezTo>
                <a:lnTo>
                  <a:pt x="158131" y="195268"/>
                </a:lnTo>
                <a:lnTo>
                  <a:pt x="156355" y="195268"/>
                </a:lnTo>
                <a:lnTo>
                  <a:pt x="173531" y="184781"/>
                </a:lnTo>
                <a:cubicBezTo>
                  <a:pt x="173345" y="183356"/>
                  <a:pt x="172664" y="181664"/>
                  <a:pt x="171652" y="179785"/>
                </a:cubicBezTo>
                <a:lnTo>
                  <a:pt x="171652" y="179785"/>
                </a:lnTo>
                <a:lnTo>
                  <a:pt x="171652" y="179785"/>
                </a:lnTo>
                <a:cubicBezTo>
                  <a:pt x="165748" y="168947"/>
                  <a:pt x="148490" y="152536"/>
                  <a:pt x="146818" y="150967"/>
                </a:cubicBezTo>
                <a:lnTo>
                  <a:pt x="132863" y="151318"/>
                </a:lnTo>
                <a:cubicBezTo>
                  <a:pt x="135485" y="155611"/>
                  <a:pt x="149047" y="178381"/>
                  <a:pt x="153321" y="195268"/>
                </a:cubicBezTo>
                <a:lnTo>
                  <a:pt x="152350" y="195268"/>
                </a:lnTo>
                <a:cubicBezTo>
                  <a:pt x="147829" y="177907"/>
                  <a:pt x="133358" y="153898"/>
                  <a:pt x="131810" y="151338"/>
                </a:cubicBezTo>
                <a:lnTo>
                  <a:pt x="98161" y="152185"/>
                </a:lnTo>
                <a:cubicBezTo>
                  <a:pt x="100659" y="155900"/>
                  <a:pt x="112859" y="174211"/>
                  <a:pt x="124481" y="195268"/>
                </a:cubicBezTo>
                <a:lnTo>
                  <a:pt x="123429" y="195268"/>
                </a:lnTo>
                <a:cubicBezTo>
                  <a:pt x="111228" y="173241"/>
                  <a:pt x="98491" y="154311"/>
                  <a:pt x="97067" y="152226"/>
                </a:cubicBezTo>
                <a:lnTo>
                  <a:pt x="70168" y="152907"/>
                </a:lnTo>
                <a:cubicBezTo>
                  <a:pt x="44941" y="169505"/>
                  <a:pt x="21387" y="184244"/>
                  <a:pt x="1879" y="195268"/>
                </a:cubicBezTo>
                <a:lnTo>
                  <a:pt x="0" y="195268"/>
                </a:lnTo>
                <a:cubicBezTo>
                  <a:pt x="80861" y="149914"/>
                  <a:pt x="233831" y="37943"/>
                  <a:pt x="285089" y="0"/>
                </a:cubicBezTo>
                <a:close/>
                <a:moveTo>
                  <a:pt x="256126" y="22440"/>
                </a:moveTo>
                <a:cubicBezTo>
                  <a:pt x="241634" y="33071"/>
                  <a:pt x="224521" y="45499"/>
                  <a:pt x="205900" y="58876"/>
                </a:cubicBezTo>
                <a:cubicBezTo>
                  <a:pt x="219690" y="73698"/>
                  <a:pt x="241552" y="82801"/>
                  <a:pt x="245144" y="84226"/>
                </a:cubicBezTo>
                <a:close/>
                <a:moveTo>
                  <a:pt x="244979" y="85155"/>
                </a:moveTo>
                <a:cubicBezTo>
                  <a:pt x="241882" y="83937"/>
                  <a:pt x="219277" y="74668"/>
                  <a:pt x="205157" y="59412"/>
                </a:cubicBezTo>
                <a:cubicBezTo>
                  <a:pt x="200760" y="62571"/>
                  <a:pt x="196280" y="65771"/>
                  <a:pt x="191718" y="69032"/>
                </a:cubicBezTo>
                <a:lnTo>
                  <a:pt x="202288" y="88478"/>
                </a:lnTo>
                <a:cubicBezTo>
                  <a:pt x="211887" y="93990"/>
                  <a:pt x="241139" y="89015"/>
                  <a:pt x="244401" y="88437"/>
                </a:cubicBezTo>
                <a:close/>
                <a:moveTo>
                  <a:pt x="244215" y="89387"/>
                </a:moveTo>
                <a:cubicBezTo>
                  <a:pt x="239673" y="90213"/>
                  <a:pt x="213704" y="94506"/>
                  <a:pt x="203051" y="89903"/>
                </a:cubicBezTo>
                <a:lnTo>
                  <a:pt x="207490" y="98098"/>
                </a:lnTo>
                <a:cubicBezTo>
                  <a:pt x="216903" y="106955"/>
                  <a:pt x="236763" y="112136"/>
                  <a:pt x="240045" y="112921"/>
                </a:cubicBezTo>
                <a:close/>
                <a:moveTo>
                  <a:pt x="259842" y="135794"/>
                </a:moveTo>
                <a:lnTo>
                  <a:pt x="248529" y="141533"/>
                </a:lnTo>
                <a:cubicBezTo>
                  <a:pt x="247043" y="145620"/>
                  <a:pt x="250449" y="153588"/>
                  <a:pt x="250986" y="154806"/>
                </a:cubicBezTo>
                <a:lnTo>
                  <a:pt x="267563" y="161722"/>
                </a:lnTo>
                <a:cubicBezTo>
                  <a:pt x="265437" y="157573"/>
                  <a:pt x="258542" y="143349"/>
                  <a:pt x="259842" y="135794"/>
                </a:cubicBezTo>
                <a:close/>
                <a:moveTo>
                  <a:pt x="222044" y="155178"/>
                </a:moveTo>
                <a:lnTo>
                  <a:pt x="232510" y="148799"/>
                </a:lnTo>
                <a:lnTo>
                  <a:pt x="219608" y="149129"/>
                </a:lnTo>
                <a:cubicBezTo>
                  <a:pt x="220784" y="150182"/>
                  <a:pt x="222436" y="152226"/>
                  <a:pt x="222044" y="155178"/>
                </a:cubicBezTo>
                <a:close/>
                <a:moveTo>
                  <a:pt x="247415" y="142090"/>
                </a:moveTo>
                <a:lnTo>
                  <a:pt x="235317" y="148262"/>
                </a:lnTo>
                <a:lnTo>
                  <a:pt x="249768" y="154290"/>
                </a:lnTo>
                <a:cubicBezTo>
                  <a:pt x="248777" y="151896"/>
                  <a:pt x="246610" y="146012"/>
                  <a:pt x="247415" y="142090"/>
                </a:cubicBezTo>
                <a:close/>
                <a:moveTo>
                  <a:pt x="235441" y="138746"/>
                </a:moveTo>
                <a:cubicBezTo>
                  <a:pt x="234223" y="139117"/>
                  <a:pt x="231787" y="139448"/>
                  <a:pt x="229042" y="137817"/>
                </a:cubicBezTo>
                <a:lnTo>
                  <a:pt x="233996" y="146921"/>
                </a:lnTo>
                <a:close/>
                <a:moveTo>
                  <a:pt x="235049" y="146260"/>
                </a:moveTo>
                <a:lnTo>
                  <a:pt x="240933" y="137590"/>
                </a:lnTo>
                <a:cubicBezTo>
                  <a:pt x="240189" y="136908"/>
                  <a:pt x="238311" y="135030"/>
                  <a:pt x="237382" y="133089"/>
                </a:cubicBezTo>
                <a:close/>
                <a:moveTo>
                  <a:pt x="227721" y="137301"/>
                </a:moveTo>
                <a:cubicBezTo>
                  <a:pt x="226833" y="139448"/>
                  <a:pt x="224273" y="144753"/>
                  <a:pt x="219773" y="148200"/>
                </a:cubicBezTo>
                <a:lnTo>
                  <a:pt x="233439" y="147849"/>
                </a:lnTo>
                <a:close/>
                <a:moveTo>
                  <a:pt x="228010" y="135917"/>
                </a:moveTo>
                <a:cubicBezTo>
                  <a:pt x="231560" y="139035"/>
                  <a:pt x="234801" y="138044"/>
                  <a:pt x="235627" y="137713"/>
                </a:cubicBezTo>
                <a:lnTo>
                  <a:pt x="236763" y="131355"/>
                </a:lnTo>
                <a:cubicBezTo>
                  <a:pt x="235049" y="131768"/>
                  <a:pt x="230590" y="132181"/>
                  <a:pt x="223778" y="128114"/>
                </a:cubicBezTo>
                <a:close/>
                <a:moveTo>
                  <a:pt x="236948" y="130344"/>
                </a:moveTo>
                <a:lnTo>
                  <a:pt x="238208" y="123222"/>
                </a:lnTo>
                <a:cubicBezTo>
                  <a:pt x="235627" y="123057"/>
                  <a:pt x="224335" y="121962"/>
                  <a:pt x="217192" y="115976"/>
                </a:cubicBezTo>
                <a:lnTo>
                  <a:pt x="222890" y="126463"/>
                </a:lnTo>
                <a:cubicBezTo>
                  <a:pt x="230941" y="131768"/>
                  <a:pt x="235895" y="130674"/>
                  <a:pt x="236948" y="130344"/>
                </a:cubicBezTo>
                <a:close/>
                <a:moveTo>
                  <a:pt x="237795" y="130757"/>
                </a:moveTo>
                <a:lnTo>
                  <a:pt x="237795" y="130757"/>
                </a:lnTo>
                <a:cubicBezTo>
                  <a:pt x="237464" y="132615"/>
                  <a:pt x="240045" y="135484"/>
                  <a:pt x="241469" y="136826"/>
                </a:cubicBezTo>
                <a:lnTo>
                  <a:pt x="248880" y="125926"/>
                </a:lnTo>
                <a:cubicBezTo>
                  <a:pt x="246816" y="126194"/>
                  <a:pt x="242316" y="126401"/>
                  <a:pt x="239054" y="123696"/>
                </a:cubicBezTo>
                <a:close/>
                <a:moveTo>
                  <a:pt x="241407" y="138560"/>
                </a:moveTo>
                <a:lnTo>
                  <a:pt x="235606" y="147065"/>
                </a:lnTo>
                <a:lnTo>
                  <a:pt x="246733" y="141409"/>
                </a:lnTo>
                <a:cubicBezTo>
                  <a:pt x="245041" y="141058"/>
                  <a:pt x="242336" y="140211"/>
                  <a:pt x="241407" y="138560"/>
                </a:cubicBezTo>
                <a:close/>
                <a:moveTo>
                  <a:pt x="235256" y="149233"/>
                </a:moveTo>
                <a:lnTo>
                  <a:pt x="243802" y="164798"/>
                </a:lnTo>
                <a:cubicBezTo>
                  <a:pt x="244566" y="162527"/>
                  <a:pt x="246589" y="157180"/>
                  <a:pt x="249582" y="155219"/>
                </a:cubicBezTo>
                <a:close/>
                <a:moveTo>
                  <a:pt x="234038" y="148944"/>
                </a:moveTo>
                <a:lnTo>
                  <a:pt x="222766" y="155818"/>
                </a:lnTo>
                <a:cubicBezTo>
                  <a:pt x="226172" y="156272"/>
                  <a:pt x="235359" y="157965"/>
                  <a:pt x="242109" y="163621"/>
                </a:cubicBezTo>
                <a:close/>
                <a:moveTo>
                  <a:pt x="227143" y="136248"/>
                </a:moveTo>
                <a:lnTo>
                  <a:pt x="222622" y="127928"/>
                </a:lnTo>
                <a:cubicBezTo>
                  <a:pt x="221300" y="131335"/>
                  <a:pt x="215974" y="142709"/>
                  <a:pt x="202411" y="148634"/>
                </a:cubicBezTo>
                <a:lnTo>
                  <a:pt x="218121" y="148242"/>
                </a:lnTo>
                <a:cubicBezTo>
                  <a:pt x="223778" y="144629"/>
                  <a:pt x="226688" y="137445"/>
                  <a:pt x="227143" y="136248"/>
                </a:cubicBezTo>
                <a:close/>
                <a:moveTo>
                  <a:pt x="222044" y="126834"/>
                </a:moveTo>
                <a:lnTo>
                  <a:pt x="215334" y="114469"/>
                </a:lnTo>
                <a:cubicBezTo>
                  <a:pt x="212878" y="119196"/>
                  <a:pt x="199707" y="143205"/>
                  <a:pt x="183770" y="149109"/>
                </a:cubicBezTo>
                <a:lnTo>
                  <a:pt x="199769" y="148696"/>
                </a:lnTo>
                <a:cubicBezTo>
                  <a:pt x="216222" y="142709"/>
                  <a:pt x="221466" y="128568"/>
                  <a:pt x="222044" y="126834"/>
                </a:cubicBezTo>
                <a:close/>
                <a:moveTo>
                  <a:pt x="215706" y="113230"/>
                </a:moveTo>
                <a:cubicBezTo>
                  <a:pt x="222209" y="120827"/>
                  <a:pt x="235875" y="122148"/>
                  <a:pt x="238373" y="122313"/>
                </a:cubicBezTo>
                <a:lnTo>
                  <a:pt x="239880" y="113829"/>
                </a:lnTo>
                <a:cubicBezTo>
                  <a:pt x="236907" y="113106"/>
                  <a:pt x="218885" y="108461"/>
                  <a:pt x="208728" y="100369"/>
                </a:cubicBezTo>
                <a:close/>
                <a:moveTo>
                  <a:pt x="239240" y="122623"/>
                </a:moveTo>
                <a:cubicBezTo>
                  <a:pt x="242790" y="126009"/>
                  <a:pt x="248591" y="125080"/>
                  <a:pt x="249603" y="124873"/>
                </a:cubicBezTo>
                <a:lnTo>
                  <a:pt x="253732" y="118825"/>
                </a:lnTo>
                <a:cubicBezTo>
                  <a:pt x="251089" y="118742"/>
                  <a:pt x="243224" y="118226"/>
                  <a:pt x="240623" y="114861"/>
                </a:cubicBezTo>
                <a:close/>
                <a:moveTo>
                  <a:pt x="242027" y="137631"/>
                </a:moveTo>
                <a:cubicBezTo>
                  <a:pt x="242419" y="139551"/>
                  <a:pt x="246382" y="140500"/>
                  <a:pt x="248075" y="140727"/>
                </a:cubicBezTo>
                <a:lnTo>
                  <a:pt x="259429" y="134968"/>
                </a:lnTo>
                <a:cubicBezTo>
                  <a:pt x="257592" y="134080"/>
                  <a:pt x="253422" y="131624"/>
                  <a:pt x="249871" y="126132"/>
                </a:cubicBezTo>
                <a:close/>
                <a:moveTo>
                  <a:pt x="250656" y="155673"/>
                </a:moveTo>
                <a:cubicBezTo>
                  <a:pt x="247167" y="157242"/>
                  <a:pt x="244772" y="164715"/>
                  <a:pt x="244421" y="165913"/>
                </a:cubicBezTo>
                <a:lnTo>
                  <a:pt x="250697" y="177370"/>
                </a:lnTo>
                <a:cubicBezTo>
                  <a:pt x="252555" y="174955"/>
                  <a:pt x="260069" y="165644"/>
                  <a:pt x="267315" y="162610"/>
                </a:cubicBezTo>
                <a:close/>
                <a:moveTo>
                  <a:pt x="243554" y="166243"/>
                </a:moveTo>
                <a:cubicBezTo>
                  <a:pt x="235937" y="158109"/>
                  <a:pt x="222931" y="156726"/>
                  <a:pt x="221486" y="156602"/>
                </a:cubicBezTo>
                <a:lnTo>
                  <a:pt x="216965" y="159369"/>
                </a:lnTo>
                <a:cubicBezTo>
                  <a:pt x="221342" y="161020"/>
                  <a:pt x="240231" y="168369"/>
                  <a:pt x="248715" y="175656"/>
                </a:cubicBezTo>
                <a:close/>
                <a:moveTo>
                  <a:pt x="220970" y="155839"/>
                </a:moveTo>
                <a:cubicBezTo>
                  <a:pt x="222023" y="151792"/>
                  <a:pt x="218761" y="149542"/>
                  <a:pt x="218142" y="149171"/>
                </a:cubicBezTo>
                <a:lnTo>
                  <a:pt x="202535" y="149563"/>
                </a:lnTo>
                <a:cubicBezTo>
                  <a:pt x="206602" y="150987"/>
                  <a:pt x="214178" y="154228"/>
                  <a:pt x="216139" y="158791"/>
                </a:cubicBezTo>
                <a:close/>
                <a:moveTo>
                  <a:pt x="199790" y="149625"/>
                </a:moveTo>
                <a:lnTo>
                  <a:pt x="182160" y="150079"/>
                </a:lnTo>
                <a:cubicBezTo>
                  <a:pt x="187176" y="152453"/>
                  <a:pt x="200677" y="159534"/>
                  <a:pt x="201978" y="167440"/>
                </a:cubicBezTo>
                <a:lnTo>
                  <a:pt x="215334" y="159265"/>
                </a:lnTo>
                <a:cubicBezTo>
                  <a:pt x="213105" y="153650"/>
                  <a:pt x="200781" y="149914"/>
                  <a:pt x="199790" y="149625"/>
                </a:cubicBezTo>
                <a:close/>
                <a:moveTo>
                  <a:pt x="214798" y="113499"/>
                </a:moveTo>
                <a:lnTo>
                  <a:pt x="213683" y="111434"/>
                </a:lnTo>
                <a:cubicBezTo>
                  <a:pt x="195186" y="143184"/>
                  <a:pt x="157656" y="147499"/>
                  <a:pt x="157284" y="147540"/>
                </a:cubicBezTo>
                <a:lnTo>
                  <a:pt x="157264" y="147540"/>
                </a:lnTo>
                <a:cubicBezTo>
                  <a:pt x="155096" y="148428"/>
                  <a:pt x="152846" y="149233"/>
                  <a:pt x="150513" y="149955"/>
                </a:cubicBezTo>
                <a:lnTo>
                  <a:pt x="180096" y="149212"/>
                </a:lnTo>
                <a:cubicBezTo>
                  <a:pt x="197767" y="145847"/>
                  <a:pt x="213415" y="116203"/>
                  <a:pt x="214798" y="113499"/>
                </a:cubicBezTo>
                <a:close/>
                <a:moveTo>
                  <a:pt x="213167" y="110485"/>
                </a:moveTo>
                <a:lnTo>
                  <a:pt x="207159" y="99420"/>
                </a:lnTo>
                <a:cubicBezTo>
                  <a:pt x="204827" y="104622"/>
                  <a:pt x="191202" y="132160"/>
                  <a:pt x="160794" y="146033"/>
                </a:cubicBezTo>
                <a:cubicBezTo>
                  <a:pt x="170682" y="144072"/>
                  <a:pt x="198345" y="136434"/>
                  <a:pt x="213167" y="110485"/>
                </a:cubicBezTo>
                <a:close/>
                <a:moveTo>
                  <a:pt x="268925" y="96509"/>
                </a:moveTo>
                <a:cubicBezTo>
                  <a:pt x="264776" y="98264"/>
                  <a:pt x="253030" y="102454"/>
                  <a:pt x="243616" y="98016"/>
                </a:cubicBezTo>
                <a:lnTo>
                  <a:pt x="240871" y="113437"/>
                </a:lnTo>
                <a:cubicBezTo>
                  <a:pt x="242357" y="117565"/>
                  <a:pt x="252658" y="117875"/>
                  <a:pt x="254351" y="117916"/>
                </a:cubicBezTo>
                <a:close/>
                <a:moveTo>
                  <a:pt x="254702" y="119031"/>
                </a:moveTo>
                <a:lnTo>
                  <a:pt x="250429" y="125286"/>
                </a:lnTo>
                <a:cubicBezTo>
                  <a:pt x="254454" y="131727"/>
                  <a:pt x="259512" y="134039"/>
                  <a:pt x="260482" y="134431"/>
                </a:cubicBezTo>
                <a:lnTo>
                  <a:pt x="276275" y="126401"/>
                </a:lnTo>
                <a:cubicBezTo>
                  <a:pt x="272332" y="125864"/>
                  <a:pt x="261638" y="124068"/>
                  <a:pt x="254702" y="119031"/>
                </a:cubicBezTo>
                <a:close/>
                <a:moveTo>
                  <a:pt x="276832" y="127144"/>
                </a:moveTo>
                <a:lnTo>
                  <a:pt x="260895" y="135236"/>
                </a:lnTo>
                <a:cubicBezTo>
                  <a:pt x="259533" y="140273"/>
                  <a:pt x="263001" y="149584"/>
                  <a:pt x="265808" y="155900"/>
                </a:cubicBezTo>
                <a:cubicBezTo>
                  <a:pt x="269276" y="147168"/>
                  <a:pt x="274540" y="136991"/>
                  <a:pt x="274602" y="136867"/>
                </a:cubicBezTo>
                <a:cubicBezTo>
                  <a:pt x="274623" y="136826"/>
                  <a:pt x="274664" y="136785"/>
                  <a:pt x="274706" y="136743"/>
                </a:cubicBezTo>
                <a:cubicBezTo>
                  <a:pt x="274933" y="133234"/>
                  <a:pt x="275573" y="129931"/>
                  <a:pt x="276832" y="127144"/>
                </a:cubicBezTo>
                <a:close/>
                <a:moveTo>
                  <a:pt x="274623" y="138849"/>
                </a:moveTo>
                <a:cubicBezTo>
                  <a:pt x="272951" y="142172"/>
                  <a:pt x="268987" y="150203"/>
                  <a:pt x="266345" y="157057"/>
                </a:cubicBezTo>
                <a:cubicBezTo>
                  <a:pt x="267584" y="159781"/>
                  <a:pt x="268616" y="161763"/>
                  <a:pt x="268884" y="162279"/>
                </a:cubicBezTo>
                <a:lnTo>
                  <a:pt x="279206" y="166573"/>
                </a:lnTo>
                <a:cubicBezTo>
                  <a:pt x="278091" y="163002"/>
                  <a:pt x="274437" y="150244"/>
                  <a:pt x="274623" y="138849"/>
                </a:cubicBezTo>
                <a:close/>
                <a:moveTo>
                  <a:pt x="257530" y="189818"/>
                </a:moveTo>
                <a:cubicBezTo>
                  <a:pt x="260069" y="186887"/>
                  <a:pt x="272786" y="172415"/>
                  <a:pt x="279020" y="167502"/>
                </a:cubicBezTo>
                <a:lnTo>
                  <a:pt x="268533" y="163126"/>
                </a:lnTo>
                <a:cubicBezTo>
                  <a:pt x="260978" y="165706"/>
                  <a:pt x="252493" y="176544"/>
                  <a:pt x="251192" y="178258"/>
                </a:cubicBezTo>
                <a:close/>
                <a:moveTo>
                  <a:pt x="255755" y="188497"/>
                </a:moveTo>
                <a:lnTo>
                  <a:pt x="250263" y="178485"/>
                </a:lnTo>
                <a:cubicBezTo>
                  <a:pt x="243369" y="170310"/>
                  <a:pt x="218390" y="160876"/>
                  <a:pt x="215954" y="159967"/>
                </a:cubicBezTo>
                <a:lnTo>
                  <a:pt x="202824" y="167998"/>
                </a:lnTo>
                <a:cubicBezTo>
                  <a:pt x="209368" y="169484"/>
                  <a:pt x="242006" y="177287"/>
                  <a:pt x="255755" y="188497"/>
                </a:cubicBezTo>
                <a:close/>
                <a:moveTo>
                  <a:pt x="197890" y="187485"/>
                </a:moveTo>
                <a:cubicBezTo>
                  <a:pt x="200388" y="187031"/>
                  <a:pt x="230177" y="181622"/>
                  <a:pt x="240767" y="180982"/>
                </a:cubicBezTo>
                <a:cubicBezTo>
                  <a:pt x="224438" y="173819"/>
                  <a:pt x="203815" y="169154"/>
                  <a:pt x="201689" y="168679"/>
                </a:cubicBezTo>
                <a:lnTo>
                  <a:pt x="175471" y="184698"/>
                </a:lnTo>
                <a:cubicBezTo>
                  <a:pt x="178816" y="185029"/>
                  <a:pt x="187631" y="185958"/>
                  <a:pt x="197890" y="187485"/>
                </a:cubicBezTo>
                <a:close/>
                <a:moveTo>
                  <a:pt x="174377" y="184265"/>
                </a:moveTo>
                <a:lnTo>
                  <a:pt x="201111" y="167956"/>
                </a:lnTo>
                <a:cubicBezTo>
                  <a:pt x="200533" y="162589"/>
                  <a:pt x="193431" y="157387"/>
                  <a:pt x="187610" y="154001"/>
                </a:cubicBezTo>
                <a:cubicBezTo>
                  <a:pt x="187197" y="157614"/>
                  <a:pt x="184678" y="173757"/>
                  <a:pt x="172685" y="179785"/>
                </a:cubicBezTo>
                <a:cubicBezTo>
                  <a:pt x="173531" y="181416"/>
                  <a:pt x="174130" y="182944"/>
                  <a:pt x="174377" y="184265"/>
                </a:cubicBezTo>
                <a:close/>
                <a:moveTo>
                  <a:pt x="172251" y="178980"/>
                </a:moveTo>
                <a:cubicBezTo>
                  <a:pt x="184389" y="172890"/>
                  <a:pt x="186495" y="155921"/>
                  <a:pt x="186743" y="153506"/>
                </a:cubicBezTo>
                <a:cubicBezTo>
                  <a:pt x="183357" y="151586"/>
                  <a:pt x="180570" y="150347"/>
                  <a:pt x="180054" y="150120"/>
                </a:cubicBezTo>
                <a:lnTo>
                  <a:pt x="148119" y="150925"/>
                </a:lnTo>
                <a:cubicBezTo>
                  <a:pt x="151793" y="154435"/>
                  <a:pt x="166533" y="168741"/>
                  <a:pt x="172251" y="178980"/>
                </a:cubicBezTo>
                <a:close/>
                <a:moveTo>
                  <a:pt x="146921" y="150038"/>
                </a:moveTo>
                <a:cubicBezTo>
                  <a:pt x="188539" y="138952"/>
                  <a:pt x="205322" y="101422"/>
                  <a:pt x="206602" y="98408"/>
                </a:cubicBezTo>
                <a:lnTo>
                  <a:pt x="201813" y="89573"/>
                </a:lnTo>
                <a:cubicBezTo>
                  <a:pt x="196239" y="94857"/>
                  <a:pt x="146384" y="142049"/>
                  <a:pt x="133792" y="150368"/>
                </a:cubicBezTo>
                <a:close/>
                <a:moveTo>
                  <a:pt x="131934" y="150409"/>
                </a:moveTo>
                <a:cubicBezTo>
                  <a:pt x="141347" y="145537"/>
                  <a:pt x="197127" y="92752"/>
                  <a:pt x="201359" y="88726"/>
                </a:cubicBezTo>
                <a:lnTo>
                  <a:pt x="190975" y="69569"/>
                </a:lnTo>
                <a:cubicBezTo>
                  <a:pt x="152990" y="96674"/>
                  <a:pt x="110382" y="126421"/>
                  <a:pt x="71613" y="15193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7000">
                <a:srgbClr val="FFF2CC"/>
              </a:gs>
              <a:gs pos="6100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713575" y="2645950"/>
            <a:ext cx="30885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 flipH="1">
            <a:off x="713425" y="1165975"/>
            <a:ext cx="4288800" cy="13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1" y="0"/>
            <a:ext cx="2096685" cy="1011976"/>
          </a:xfrm>
          <a:custGeom>
            <a:avLst/>
            <a:gdLst/>
            <a:ahLst/>
            <a:cxnLst/>
            <a:rect l="l" t="t" r="r" b="b"/>
            <a:pathLst>
              <a:path w="284779" h="137450" extrusionOk="0">
                <a:moveTo>
                  <a:pt x="0" y="45835"/>
                </a:moveTo>
                <a:cubicBezTo>
                  <a:pt x="6159" y="50552"/>
                  <a:pt x="12791" y="55296"/>
                  <a:pt x="19616" y="59985"/>
                </a:cubicBezTo>
                <a:cubicBezTo>
                  <a:pt x="20143" y="62010"/>
                  <a:pt x="27107" y="89839"/>
                  <a:pt x="20837" y="101631"/>
                </a:cubicBezTo>
                <a:lnTo>
                  <a:pt x="0" y="95360"/>
                </a:lnTo>
                <a:lnTo>
                  <a:pt x="0" y="96359"/>
                </a:lnTo>
                <a:lnTo>
                  <a:pt x="24943" y="103850"/>
                </a:lnTo>
                <a:cubicBezTo>
                  <a:pt x="24666" y="106874"/>
                  <a:pt x="22585" y="127628"/>
                  <a:pt x="13651" y="135063"/>
                </a:cubicBezTo>
                <a:cubicBezTo>
                  <a:pt x="8546" y="135702"/>
                  <a:pt x="3995" y="136146"/>
                  <a:pt x="0" y="136478"/>
                </a:cubicBezTo>
                <a:lnTo>
                  <a:pt x="0" y="137450"/>
                </a:lnTo>
                <a:cubicBezTo>
                  <a:pt x="4023" y="137117"/>
                  <a:pt x="8629" y="136645"/>
                  <a:pt x="13762" y="136035"/>
                </a:cubicBezTo>
                <a:cubicBezTo>
                  <a:pt x="13789" y="136035"/>
                  <a:pt x="13817" y="136035"/>
                  <a:pt x="13817" y="136035"/>
                </a:cubicBezTo>
                <a:cubicBezTo>
                  <a:pt x="13900" y="136035"/>
                  <a:pt x="13956" y="136007"/>
                  <a:pt x="14011" y="135979"/>
                </a:cubicBezTo>
                <a:cubicBezTo>
                  <a:pt x="18617" y="135424"/>
                  <a:pt x="23667" y="134731"/>
                  <a:pt x="29049" y="133870"/>
                </a:cubicBezTo>
                <a:cubicBezTo>
                  <a:pt x="29077" y="133898"/>
                  <a:pt x="29105" y="133898"/>
                  <a:pt x="29105" y="133898"/>
                </a:cubicBezTo>
                <a:cubicBezTo>
                  <a:pt x="29188" y="133898"/>
                  <a:pt x="29271" y="133870"/>
                  <a:pt x="29327" y="133843"/>
                </a:cubicBezTo>
                <a:cubicBezTo>
                  <a:pt x="31158" y="133537"/>
                  <a:pt x="33017" y="133232"/>
                  <a:pt x="34904" y="132927"/>
                </a:cubicBezTo>
                <a:cubicBezTo>
                  <a:pt x="34931" y="132927"/>
                  <a:pt x="34931" y="132927"/>
                  <a:pt x="34959" y="132927"/>
                </a:cubicBezTo>
                <a:lnTo>
                  <a:pt x="34959" y="132927"/>
                </a:lnTo>
                <a:cubicBezTo>
                  <a:pt x="35015" y="132927"/>
                  <a:pt x="37651" y="132955"/>
                  <a:pt x="38871" y="134398"/>
                </a:cubicBezTo>
                <a:lnTo>
                  <a:pt x="38871" y="136728"/>
                </a:lnTo>
                <a:cubicBezTo>
                  <a:pt x="38871" y="136978"/>
                  <a:pt x="39038" y="137200"/>
                  <a:pt x="39288" y="137228"/>
                </a:cubicBezTo>
                <a:lnTo>
                  <a:pt x="39343" y="137228"/>
                </a:lnTo>
                <a:cubicBezTo>
                  <a:pt x="39565" y="137228"/>
                  <a:pt x="39759" y="137061"/>
                  <a:pt x="39815" y="136811"/>
                </a:cubicBezTo>
                <a:cubicBezTo>
                  <a:pt x="39815" y="136784"/>
                  <a:pt x="40536" y="132955"/>
                  <a:pt x="45391" y="131013"/>
                </a:cubicBezTo>
                <a:cubicBezTo>
                  <a:pt x="45391" y="130985"/>
                  <a:pt x="45391" y="130985"/>
                  <a:pt x="45391" y="130985"/>
                </a:cubicBezTo>
                <a:cubicBezTo>
                  <a:pt x="48000" y="130486"/>
                  <a:pt x="50635" y="129931"/>
                  <a:pt x="53354" y="129348"/>
                </a:cubicBezTo>
                <a:cubicBezTo>
                  <a:pt x="53354" y="129348"/>
                  <a:pt x="53354" y="129348"/>
                  <a:pt x="53354" y="129348"/>
                </a:cubicBezTo>
                <a:cubicBezTo>
                  <a:pt x="53438" y="129348"/>
                  <a:pt x="53493" y="129348"/>
                  <a:pt x="53549" y="129320"/>
                </a:cubicBezTo>
                <a:cubicBezTo>
                  <a:pt x="56240" y="128738"/>
                  <a:pt x="58987" y="128127"/>
                  <a:pt x="61789" y="127461"/>
                </a:cubicBezTo>
                <a:cubicBezTo>
                  <a:pt x="61817" y="127461"/>
                  <a:pt x="61872" y="127461"/>
                  <a:pt x="61900" y="127434"/>
                </a:cubicBezTo>
                <a:cubicBezTo>
                  <a:pt x="66700" y="126324"/>
                  <a:pt x="71666" y="125075"/>
                  <a:pt x="76772" y="123716"/>
                </a:cubicBezTo>
                <a:cubicBezTo>
                  <a:pt x="81266" y="124576"/>
                  <a:pt x="82626" y="129403"/>
                  <a:pt x="82737" y="129875"/>
                </a:cubicBezTo>
                <a:lnTo>
                  <a:pt x="82737" y="136728"/>
                </a:lnTo>
                <a:cubicBezTo>
                  <a:pt x="82765" y="137366"/>
                  <a:pt x="83680" y="137366"/>
                  <a:pt x="83708" y="136728"/>
                </a:cubicBezTo>
                <a:lnTo>
                  <a:pt x="83708" y="132483"/>
                </a:lnTo>
                <a:cubicBezTo>
                  <a:pt x="84818" y="124992"/>
                  <a:pt x="88730" y="120719"/>
                  <a:pt x="89312" y="120137"/>
                </a:cubicBezTo>
                <a:cubicBezTo>
                  <a:pt x="89756" y="119998"/>
                  <a:pt x="90173" y="119887"/>
                  <a:pt x="90617" y="119748"/>
                </a:cubicBezTo>
                <a:cubicBezTo>
                  <a:pt x="96721" y="117917"/>
                  <a:pt x="102769" y="115947"/>
                  <a:pt x="108734" y="113866"/>
                </a:cubicBezTo>
                <a:cubicBezTo>
                  <a:pt x="108762" y="113838"/>
                  <a:pt x="108790" y="113838"/>
                  <a:pt x="108818" y="113838"/>
                </a:cubicBezTo>
                <a:cubicBezTo>
                  <a:pt x="108818" y="113838"/>
                  <a:pt x="108818" y="113838"/>
                  <a:pt x="108818" y="113838"/>
                </a:cubicBezTo>
                <a:cubicBezTo>
                  <a:pt x="125271" y="108123"/>
                  <a:pt x="141391" y="101464"/>
                  <a:pt x="157067" y="93917"/>
                </a:cubicBezTo>
                <a:cubicBezTo>
                  <a:pt x="157844" y="94084"/>
                  <a:pt x="162311" y="95194"/>
                  <a:pt x="163254" y="100715"/>
                </a:cubicBezTo>
                <a:lnTo>
                  <a:pt x="163254" y="107346"/>
                </a:lnTo>
                <a:cubicBezTo>
                  <a:pt x="163282" y="107956"/>
                  <a:pt x="164197" y="107956"/>
                  <a:pt x="164225" y="107346"/>
                </a:cubicBezTo>
                <a:lnTo>
                  <a:pt x="164225" y="95471"/>
                </a:lnTo>
                <a:cubicBezTo>
                  <a:pt x="165196" y="92502"/>
                  <a:pt x="166944" y="89867"/>
                  <a:pt x="169303" y="87813"/>
                </a:cubicBezTo>
                <a:cubicBezTo>
                  <a:pt x="174269" y="85233"/>
                  <a:pt x="179180" y="82542"/>
                  <a:pt x="184035" y="79767"/>
                </a:cubicBezTo>
                <a:cubicBezTo>
                  <a:pt x="184063" y="79767"/>
                  <a:pt x="184119" y="79740"/>
                  <a:pt x="184146" y="79712"/>
                </a:cubicBezTo>
                <a:cubicBezTo>
                  <a:pt x="187060" y="78047"/>
                  <a:pt x="189973" y="76355"/>
                  <a:pt x="192831" y="74634"/>
                </a:cubicBezTo>
                <a:cubicBezTo>
                  <a:pt x="196216" y="72609"/>
                  <a:pt x="199517" y="70528"/>
                  <a:pt x="202819" y="68420"/>
                </a:cubicBezTo>
                <a:cubicBezTo>
                  <a:pt x="202847" y="68420"/>
                  <a:pt x="202874" y="68392"/>
                  <a:pt x="202874" y="68392"/>
                </a:cubicBezTo>
                <a:cubicBezTo>
                  <a:pt x="202958" y="68364"/>
                  <a:pt x="203013" y="68336"/>
                  <a:pt x="203041" y="68281"/>
                </a:cubicBezTo>
                <a:cubicBezTo>
                  <a:pt x="207314" y="65534"/>
                  <a:pt x="211531" y="62732"/>
                  <a:pt x="215665" y="59874"/>
                </a:cubicBezTo>
                <a:lnTo>
                  <a:pt x="215665" y="81793"/>
                </a:lnTo>
                <a:cubicBezTo>
                  <a:pt x="215665" y="82431"/>
                  <a:pt x="216636" y="82431"/>
                  <a:pt x="216636" y="81793"/>
                </a:cubicBezTo>
                <a:lnTo>
                  <a:pt x="216636" y="71694"/>
                </a:lnTo>
                <a:cubicBezTo>
                  <a:pt x="217718" y="59153"/>
                  <a:pt x="233117" y="47167"/>
                  <a:pt x="233283" y="47028"/>
                </a:cubicBezTo>
                <a:cubicBezTo>
                  <a:pt x="233311" y="47000"/>
                  <a:pt x="233339" y="46973"/>
                  <a:pt x="233367" y="46917"/>
                </a:cubicBezTo>
                <a:cubicBezTo>
                  <a:pt x="234615" y="45974"/>
                  <a:pt x="235836" y="45003"/>
                  <a:pt x="237085" y="44032"/>
                </a:cubicBezTo>
                <a:lnTo>
                  <a:pt x="237085" y="44032"/>
                </a:lnTo>
                <a:cubicBezTo>
                  <a:pt x="237168" y="44004"/>
                  <a:pt x="237251" y="43948"/>
                  <a:pt x="237307" y="43865"/>
                </a:cubicBezTo>
                <a:cubicBezTo>
                  <a:pt x="246712" y="36429"/>
                  <a:pt x="255785" y="28578"/>
                  <a:pt x="264525" y="20365"/>
                </a:cubicBezTo>
                <a:cubicBezTo>
                  <a:pt x="264553" y="20365"/>
                  <a:pt x="264553" y="20365"/>
                  <a:pt x="264553" y="20365"/>
                </a:cubicBezTo>
                <a:cubicBezTo>
                  <a:pt x="265107" y="20032"/>
                  <a:pt x="265773" y="19977"/>
                  <a:pt x="266384" y="20198"/>
                </a:cubicBezTo>
                <a:cubicBezTo>
                  <a:pt x="267521" y="20698"/>
                  <a:pt x="268076" y="22224"/>
                  <a:pt x="268187" y="22529"/>
                </a:cubicBezTo>
                <a:lnTo>
                  <a:pt x="268187" y="25137"/>
                </a:lnTo>
                <a:cubicBezTo>
                  <a:pt x="268187" y="25415"/>
                  <a:pt x="268409" y="25637"/>
                  <a:pt x="268659" y="25637"/>
                </a:cubicBezTo>
                <a:cubicBezTo>
                  <a:pt x="268936" y="25637"/>
                  <a:pt x="269131" y="25415"/>
                  <a:pt x="269131" y="25137"/>
                </a:cubicBezTo>
                <a:lnTo>
                  <a:pt x="269131" y="15981"/>
                </a:lnTo>
                <a:cubicBezTo>
                  <a:pt x="274485" y="10793"/>
                  <a:pt x="279702" y="5466"/>
                  <a:pt x="284779" y="0"/>
                </a:cubicBezTo>
                <a:lnTo>
                  <a:pt x="283503" y="0"/>
                </a:lnTo>
                <a:cubicBezTo>
                  <a:pt x="268936" y="15593"/>
                  <a:pt x="253205" y="30076"/>
                  <a:pt x="236419" y="43255"/>
                </a:cubicBezTo>
                <a:cubicBezTo>
                  <a:pt x="232729" y="44642"/>
                  <a:pt x="198130" y="56711"/>
                  <a:pt x="184452" y="37040"/>
                </a:cubicBezTo>
                <a:cubicBezTo>
                  <a:pt x="191721" y="28605"/>
                  <a:pt x="198491" y="20531"/>
                  <a:pt x="204428" y="13345"/>
                </a:cubicBezTo>
                <a:cubicBezTo>
                  <a:pt x="204484" y="13318"/>
                  <a:pt x="204539" y="13234"/>
                  <a:pt x="204567" y="13179"/>
                </a:cubicBezTo>
                <a:cubicBezTo>
                  <a:pt x="208562" y="8324"/>
                  <a:pt x="212169" y="3884"/>
                  <a:pt x="215332" y="0"/>
                </a:cubicBezTo>
                <a:lnTo>
                  <a:pt x="214084" y="0"/>
                </a:lnTo>
                <a:cubicBezTo>
                  <a:pt x="211059" y="3746"/>
                  <a:pt x="207591" y="8018"/>
                  <a:pt x="203762" y="12624"/>
                </a:cubicBezTo>
                <a:cubicBezTo>
                  <a:pt x="184424" y="24610"/>
                  <a:pt x="136147" y="28494"/>
                  <a:pt x="130181" y="28938"/>
                </a:cubicBezTo>
                <a:cubicBezTo>
                  <a:pt x="132373" y="18173"/>
                  <a:pt x="134343" y="8157"/>
                  <a:pt x="135925" y="0"/>
                </a:cubicBezTo>
                <a:lnTo>
                  <a:pt x="134954" y="0"/>
                </a:lnTo>
                <a:cubicBezTo>
                  <a:pt x="133012" y="10072"/>
                  <a:pt x="130459" y="23001"/>
                  <a:pt x="127629" y="36568"/>
                </a:cubicBezTo>
                <a:cubicBezTo>
                  <a:pt x="123023" y="36735"/>
                  <a:pt x="78214" y="38039"/>
                  <a:pt x="64980" y="23195"/>
                </a:cubicBezTo>
                <a:lnTo>
                  <a:pt x="53632" y="0"/>
                </a:lnTo>
                <a:lnTo>
                  <a:pt x="52578" y="0"/>
                </a:lnTo>
                <a:lnTo>
                  <a:pt x="58071" y="11237"/>
                </a:lnTo>
                <a:cubicBezTo>
                  <a:pt x="56046" y="14649"/>
                  <a:pt x="30797" y="56850"/>
                  <a:pt x="20199" y="59236"/>
                </a:cubicBezTo>
                <a:cubicBezTo>
                  <a:pt x="13151" y="54381"/>
                  <a:pt x="6326" y="49497"/>
                  <a:pt x="0" y="44642"/>
                </a:cubicBezTo>
                <a:lnTo>
                  <a:pt x="0" y="45835"/>
                </a:lnTo>
                <a:close/>
                <a:moveTo>
                  <a:pt x="268187" y="16925"/>
                </a:moveTo>
                <a:lnTo>
                  <a:pt x="268187" y="20504"/>
                </a:lnTo>
                <a:cubicBezTo>
                  <a:pt x="267826" y="20004"/>
                  <a:pt x="267327" y="19588"/>
                  <a:pt x="266744" y="19338"/>
                </a:cubicBezTo>
                <a:cubicBezTo>
                  <a:pt x="266467" y="19200"/>
                  <a:pt x="266162" y="19144"/>
                  <a:pt x="265857" y="19116"/>
                </a:cubicBezTo>
                <a:cubicBezTo>
                  <a:pt x="266633" y="18395"/>
                  <a:pt x="267410" y="17646"/>
                  <a:pt x="268187" y="16925"/>
                </a:cubicBezTo>
                <a:close/>
                <a:moveTo>
                  <a:pt x="28883" y="132955"/>
                </a:moveTo>
                <a:cubicBezTo>
                  <a:pt x="24055" y="133704"/>
                  <a:pt x="19505" y="134342"/>
                  <a:pt x="15288" y="134869"/>
                </a:cubicBezTo>
                <a:cubicBezTo>
                  <a:pt x="23639" y="126573"/>
                  <a:pt x="25581" y="107485"/>
                  <a:pt x="25886" y="104044"/>
                </a:cubicBezTo>
                <a:lnTo>
                  <a:pt x="43394" y="106153"/>
                </a:lnTo>
                <a:cubicBezTo>
                  <a:pt x="42867" y="115170"/>
                  <a:pt x="30298" y="131151"/>
                  <a:pt x="28883" y="132955"/>
                </a:cubicBezTo>
                <a:close/>
                <a:moveTo>
                  <a:pt x="35597" y="70611"/>
                </a:moveTo>
                <a:cubicBezTo>
                  <a:pt x="38538" y="72526"/>
                  <a:pt x="41479" y="74413"/>
                  <a:pt x="44420" y="76271"/>
                </a:cubicBezTo>
                <a:cubicBezTo>
                  <a:pt x="44476" y="76355"/>
                  <a:pt x="44559" y="76410"/>
                  <a:pt x="44642" y="76438"/>
                </a:cubicBezTo>
                <a:cubicBezTo>
                  <a:pt x="44670" y="76466"/>
                  <a:pt x="44726" y="76466"/>
                  <a:pt x="44753" y="76493"/>
                </a:cubicBezTo>
                <a:cubicBezTo>
                  <a:pt x="49109" y="79240"/>
                  <a:pt x="53438" y="81904"/>
                  <a:pt x="57627" y="84484"/>
                </a:cubicBezTo>
                <a:cubicBezTo>
                  <a:pt x="58820" y="90532"/>
                  <a:pt x="45308" y="103711"/>
                  <a:pt x="43727" y="105210"/>
                </a:cubicBezTo>
                <a:lnTo>
                  <a:pt x="26580" y="103184"/>
                </a:lnTo>
                <a:cubicBezTo>
                  <a:pt x="35819" y="94861"/>
                  <a:pt x="35736" y="75078"/>
                  <a:pt x="35597" y="70611"/>
                </a:cubicBezTo>
                <a:close/>
                <a:moveTo>
                  <a:pt x="68032" y="90754"/>
                </a:moveTo>
                <a:cubicBezTo>
                  <a:pt x="72915" y="93668"/>
                  <a:pt x="77521" y="96387"/>
                  <a:pt x="81793" y="98856"/>
                </a:cubicBezTo>
                <a:cubicBezTo>
                  <a:pt x="78963" y="108456"/>
                  <a:pt x="67671" y="108040"/>
                  <a:pt x="67199" y="108012"/>
                </a:cubicBezTo>
                <a:lnTo>
                  <a:pt x="67172" y="108012"/>
                </a:lnTo>
                <a:lnTo>
                  <a:pt x="54575" y="106514"/>
                </a:lnTo>
                <a:cubicBezTo>
                  <a:pt x="62066" y="103628"/>
                  <a:pt x="66977" y="93168"/>
                  <a:pt x="68032" y="90754"/>
                </a:cubicBezTo>
                <a:close/>
                <a:moveTo>
                  <a:pt x="52023" y="106208"/>
                </a:moveTo>
                <a:lnTo>
                  <a:pt x="44948" y="105376"/>
                </a:lnTo>
                <a:cubicBezTo>
                  <a:pt x="47916" y="102463"/>
                  <a:pt x="58765" y="91448"/>
                  <a:pt x="58654" y="85094"/>
                </a:cubicBezTo>
                <a:cubicBezTo>
                  <a:pt x="61567" y="86870"/>
                  <a:pt x="64425" y="88590"/>
                  <a:pt x="67199" y="90255"/>
                </a:cubicBezTo>
                <a:cubicBezTo>
                  <a:pt x="66228" y="92502"/>
                  <a:pt x="60402" y="105043"/>
                  <a:pt x="52023" y="106208"/>
                </a:cubicBezTo>
                <a:close/>
                <a:moveTo>
                  <a:pt x="94723" y="86149"/>
                </a:moveTo>
                <a:cubicBezTo>
                  <a:pt x="91615" y="94306"/>
                  <a:pt x="83791" y="97607"/>
                  <a:pt x="82432" y="98135"/>
                </a:cubicBezTo>
                <a:cubicBezTo>
                  <a:pt x="78298" y="95721"/>
                  <a:pt x="73803" y="93085"/>
                  <a:pt x="69086" y="90283"/>
                </a:cubicBezTo>
                <a:cubicBezTo>
                  <a:pt x="80573" y="87314"/>
                  <a:pt x="85928" y="74829"/>
                  <a:pt x="87315" y="71000"/>
                </a:cubicBezTo>
                <a:close/>
                <a:moveTo>
                  <a:pt x="89257" y="72803"/>
                </a:moveTo>
                <a:cubicBezTo>
                  <a:pt x="100522" y="84207"/>
                  <a:pt x="114977" y="78463"/>
                  <a:pt x="118806" y="76632"/>
                </a:cubicBezTo>
                <a:cubicBezTo>
                  <a:pt x="117724" y="81099"/>
                  <a:pt x="116669" y="85372"/>
                  <a:pt x="115643" y="89367"/>
                </a:cubicBezTo>
                <a:cubicBezTo>
                  <a:pt x="105821" y="96303"/>
                  <a:pt x="96443" y="86704"/>
                  <a:pt x="95666" y="85871"/>
                </a:cubicBezTo>
                <a:close/>
                <a:moveTo>
                  <a:pt x="82654" y="99355"/>
                </a:moveTo>
                <a:cubicBezTo>
                  <a:pt x="85539" y="101020"/>
                  <a:pt x="88230" y="102574"/>
                  <a:pt x="90755" y="104017"/>
                </a:cubicBezTo>
                <a:cubicBezTo>
                  <a:pt x="90478" y="105237"/>
                  <a:pt x="89229" y="109815"/>
                  <a:pt x="85761" y="110204"/>
                </a:cubicBezTo>
                <a:lnTo>
                  <a:pt x="71528" y="108539"/>
                </a:lnTo>
                <a:cubicBezTo>
                  <a:pt x="75412" y="107734"/>
                  <a:pt x="80711" y="105515"/>
                  <a:pt x="82654" y="99355"/>
                </a:cubicBezTo>
                <a:close/>
                <a:moveTo>
                  <a:pt x="91615" y="104488"/>
                </a:moveTo>
                <a:cubicBezTo>
                  <a:pt x="98357" y="108317"/>
                  <a:pt x="103463" y="111147"/>
                  <a:pt x="106182" y="112645"/>
                </a:cubicBezTo>
                <a:lnTo>
                  <a:pt x="87897" y="110481"/>
                </a:lnTo>
                <a:cubicBezTo>
                  <a:pt x="90284" y="109038"/>
                  <a:pt x="91282" y="105876"/>
                  <a:pt x="91615" y="104488"/>
                </a:cubicBezTo>
                <a:close/>
                <a:moveTo>
                  <a:pt x="91449" y="103295"/>
                </a:moveTo>
                <a:cubicBezTo>
                  <a:pt x="88980" y="101908"/>
                  <a:pt x="86316" y="100382"/>
                  <a:pt x="83486" y="98745"/>
                </a:cubicBezTo>
                <a:cubicBezTo>
                  <a:pt x="85900" y="97691"/>
                  <a:pt x="92226" y="94417"/>
                  <a:pt x="95305" y="87314"/>
                </a:cubicBezTo>
                <a:lnTo>
                  <a:pt x="99828" y="96553"/>
                </a:lnTo>
                <a:cubicBezTo>
                  <a:pt x="99467" y="97635"/>
                  <a:pt x="97303" y="103545"/>
                  <a:pt x="91449" y="103295"/>
                </a:cubicBezTo>
                <a:close/>
                <a:moveTo>
                  <a:pt x="96776" y="88174"/>
                </a:moveTo>
                <a:cubicBezTo>
                  <a:pt x="100133" y="90893"/>
                  <a:pt x="107569" y="95471"/>
                  <a:pt x="115282" y="90754"/>
                </a:cubicBezTo>
                <a:cubicBezTo>
                  <a:pt x="114894" y="92169"/>
                  <a:pt x="114533" y="93529"/>
                  <a:pt x="114172" y="94861"/>
                </a:cubicBezTo>
                <a:cubicBezTo>
                  <a:pt x="113035" y="95527"/>
                  <a:pt x="105821" y="99355"/>
                  <a:pt x="100688" y="96165"/>
                </a:cubicBezTo>
                <a:close/>
                <a:moveTo>
                  <a:pt x="116420" y="90116"/>
                </a:moveTo>
                <a:cubicBezTo>
                  <a:pt x="118667" y="90033"/>
                  <a:pt x="130792" y="89284"/>
                  <a:pt x="140142" y="83957"/>
                </a:cubicBezTo>
                <a:cubicBezTo>
                  <a:pt x="136924" y="87175"/>
                  <a:pt x="133761" y="90311"/>
                  <a:pt x="130598" y="93335"/>
                </a:cubicBezTo>
                <a:cubicBezTo>
                  <a:pt x="129377" y="93779"/>
                  <a:pt x="119389" y="97108"/>
                  <a:pt x="115143" y="94944"/>
                </a:cubicBezTo>
                <a:cubicBezTo>
                  <a:pt x="115560" y="93390"/>
                  <a:pt x="116004" y="91781"/>
                  <a:pt x="116420" y="90116"/>
                </a:cubicBezTo>
                <a:close/>
                <a:moveTo>
                  <a:pt x="116669" y="89145"/>
                </a:moveTo>
                <a:cubicBezTo>
                  <a:pt x="117696" y="85178"/>
                  <a:pt x="118750" y="80905"/>
                  <a:pt x="119805" y="76438"/>
                </a:cubicBezTo>
                <a:cubicBezTo>
                  <a:pt x="125631" y="79212"/>
                  <a:pt x="143777" y="75744"/>
                  <a:pt x="149270" y="74579"/>
                </a:cubicBezTo>
                <a:cubicBezTo>
                  <a:pt x="147411" y="76521"/>
                  <a:pt x="145552" y="78463"/>
                  <a:pt x="143693" y="80350"/>
                </a:cubicBezTo>
                <a:cubicBezTo>
                  <a:pt x="134898" y="87758"/>
                  <a:pt x="119888" y="88979"/>
                  <a:pt x="116669" y="89145"/>
                </a:cubicBezTo>
                <a:close/>
                <a:moveTo>
                  <a:pt x="120054" y="75495"/>
                </a:moveTo>
                <a:cubicBezTo>
                  <a:pt x="121081" y="71083"/>
                  <a:pt x="122135" y="66477"/>
                  <a:pt x="123190" y="61816"/>
                </a:cubicBezTo>
                <a:cubicBezTo>
                  <a:pt x="126630" y="62593"/>
                  <a:pt x="147800" y="67032"/>
                  <a:pt x="161728" y="61234"/>
                </a:cubicBezTo>
                <a:cubicBezTo>
                  <a:pt x="158010" y="65312"/>
                  <a:pt x="154209" y="69363"/>
                  <a:pt x="150436" y="73358"/>
                </a:cubicBezTo>
                <a:cubicBezTo>
                  <a:pt x="148271" y="73830"/>
                  <a:pt x="125825" y="78630"/>
                  <a:pt x="120054" y="75495"/>
                </a:cubicBezTo>
                <a:close/>
                <a:moveTo>
                  <a:pt x="119083" y="75439"/>
                </a:moveTo>
                <a:cubicBezTo>
                  <a:pt x="117002" y="76577"/>
                  <a:pt x="99773" y="85289"/>
                  <a:pt x="87648" y="69502"/>
                </a:cubicBezTo>
                <a:lnTo>
                  <a:pt x="83958" y="61927"/>
                </a:lnTo>
                <a:cubicBezTo>
                  <a:pt x="89118" y="63093"/>
                  <a:pt x="112480" y="67920"/>
                  <a:pt x="122108" y="62316"/>
                </a:cubicBezTo>
                <a:cubicBezTo>
                  <a:pt x="121109" y="66783"/>
                  <a:pt x="120082" y="71194"/>
                  <a:pt x="119083" y="75439"/>
                </a:cubicBezTo>
                <a:close/>
                <a:moveTo>
                  <a:pt x="86732" y="69807"/>
                </a:moveTo>
                <a:cubicBezTo>
                  <a:pt x="86177" y="71555"/>
                  <a:pt x="80878" y="86926"/>
                  <a:pt x="67893" y="89589"/>
                </a:cubicBezTo>
                <a:cubicBezTo>
                  <a:pt x="65035" y="87841"/>
                  <a:pt x="62066" y="86065"/>
                  <a:pt x="59014" y="84207"/>
                </a:cubicBezTo>
                <a:cubicBezTo>
                  <a:pt x="62927" y="81848"/>
                  <a:pt x="81017" y="70473"/>
                  <a:pt x="83319" y="62815"/>
                </a:cubicBezTo>
                <a:close/>
                <a:moveTo>
                  <a:pt x="58099" y="83652"/>
                </a:moveTo>
                <a:cubicBezTo>
                  <a:pt x="54742" y="81599"/>
                  <a:pt x="51301" y="79462"/>
                  <a:pt x="47805" y="77270"/>
                </a:cubicBezTo>
                <a:cubicBezTo>
                  <a:pt x="49720" y="77603"/>
                  <a:pt x="51634" y="77770"/>
                  <a:pt x="53576" y="77742"/>
                </a:cubicBezTo>
                <a:cubicBezTo>
                  <a:pt x="59986" y="77742"/>
                  <a:pt x="66728" y="76355"/>
                  <a:pt x="70140" y="75522"/>
                </a:cubicBezTo>
                <a:cubicBezTo>
                  <a:pt x="64730" y="79573"/>
                  <a:pt x="59347" y="82903"/>
                  <a:pt x="58099" y="83652"/>
                </a:cubicBezTo>
                <a:close/>
                <a:moveTo>
                  <a:pt x="38871" y="133121"/>
                </a:moveTo>
                <a:cubicBezTo>
                  <a:pt x="38455" y="132844"/>
                  <a:pt x="38039" y="132622"/>
                  <a:pt x="37567" y="132455"/>
                </a:cubicBezTo>
                <a:cubicBezTo>
                  <a:pt x="38011" y="132372"/>
                  <a:pt x="38427" y="132289"/>
                  <a:pt x="38871" y="132233"/>
                </a:cubicBezTo>
                <a:close/>
                <a:moveTo>
                  <a:pt x="39815" y="134342"/>
                </a:moveTo>
                <a:lnTo>
                  <a:pt x="39815" y="132039"/>
                </a:lnTo>
                <a:cubicBezTo>
                  <a:pt x="40675" y="131901"/>
                  <a:pt x="41535" y="131734"/>
                  <a:pt x="42395" y="131568"/>
                </a:cubicBezTo>
                <a:cubicBezTo>
                  <a:pt x="41368" y="132317"/>
                  <a:pt x="40481" y="133260"/>
                  <a:pt x="39815" y="134342"/>
                </a:cubicBezTo>
                <a:close/>
                <a:moveTo>
                  <a:pt x="53132" y="128432"/>
                </a:moveTo>
                <a:cubicBezTo>
                  <a:pt x="44975" y="130180"/>
                  <a:pt x="37318" y="131595"/>
                  <a:pt x="30270" y="132733"/>
                </a:cubicBezTo>
                <a:cubicBezTo>
                  <a:pt x="33294" y="128849"/>
                  <a:pt x="43782" y="114837"/>
                  <a:pt x="44365" y="106264"/>
                </a:cubicBezTo>
                <a:lnTo>
                  <a:pt x="51717" y="107124"/>
                </a:lnTo>
                <a:cubicBezTo>
                  <a:pt x="52578" y="109094"/>
                  <a:pt x="58349" y="122883"/>
                  <a:pt x="53132" y="128432"/>
                </a:cubicBezTo>
                <a:close/>
                <a:moveTo>
                  <a:pt x="61456" y="126573"/>
                </a:moveTo>
                <a:cubicBezTo>
                  <a:pt x="59125" y="127101"/>
                  <a:pt x="56850" y="127628"/>
                  <a:pt x="54603" y="128099"/>
                </a:cubicBezTo>
                <a:cubicBezTo>
                  <a:pt x="58654" y="122051"/>
                  <a:pt x="54159" y="110398"/>
                  <a:pt x="52827" y="107263"/>
                </a:cubicBezTo>
                <a:lnTo>
                  <a:pt x="66839" y="108928"/>
                </a:lnTo>
                <a:cubicBezTo>
                  <a:pt x="69974" y="116058"/>
                  <a:pt x="62455" y="125380"/>
                  <a:pt x="61456" y="126573"/>
                </a:cubicBezTo>
                <a:close/>
                <a:moveTo>
                  <a:pt x="73414" y="123605"/>
                </a:moveTo>
                <a:cubicBezTo>
                  <a:pt x="69863" y="124520"/>
                  <a:pt x="66367" y="125408"/>
                  <a:pt x="62954" y="126213"/>
                </a:cubicBezTo>
                <a:cubicBezTo>
                  <a:pt x="65146" y="123355"/>
                  <a:pt x="70362" y="115614"/>
                  <a:pt x="67921" y="109066"/>
                </a:cubicBezTo>
                <a:lnTo>
                  <a:pt x="85178" y="111119"/>
                </a:lnTo>
                <a:cubicBezTo>
                  <a:pt x="84596" y="112923"/>
                  <a:pt x="81988" y="119360"/>
                  <a:pt x="73414" y="123605"/>
                </a:cubicBezTo>
                <a:close/>
                <a:moveTo>
                  <a:pt x="82737" y="127295"/>
                </a:moveTo>
                <a:cubicBezTo>
                  <a:pt x="81849" y="125491"/>
                  <a:pt x="80351" y="124049"/>
                  <a:pt x="78492" y="123244"/>
                </a:cubicBezTo>
                <a:cubicBezTo>
                  <a:pt x="79907" y="122856"/>
                  <a:pt x="81322" y="122467"/>
                  <a:pt x="82737" y="122051"/>
                </a:cubicBezTo>
                <a:lnTo>
                  <a:pt x="82737" y="127295"/>
                </a:lnTo>
                <a:close/>
                <a:moveTo>
                  <a:pt x="83708" y="128210"/>
                </a:moveTo>
                <a:lnTo>
                  <a:pt x="83708" y="121774"/>
                </a:lnTo>
                <a:cubicBezTo>
                  <a:pt x="84984" y="121413"/>
                  <a:pt x="86288" y="121024"/>
                  <a:pt x="87592" y="120664"/>
                </a:cubicBezTo>
                <a:cubicBezTo>
                  <a:pt x="85844" y="122911"/>
                  <a:pt x="84540" y="125464"/>
                  <a:pt x="83708" y="128210"/>
                </a:cubicBezTo>
                <a:close/>
                <a:moveTo>
                  <a:pt x="90367" y="118833"/>
                </a:moveTo>
                <a:cubicBezTo>
                  <a:pt x="85844" y="120192"/>
                  <a:pt x="81377" y="121468"/>
                  <a:pt x="77021" y="122634"/>
                </a:cubicBezTo>
                <a:cubicBezTo>
                  <a:pt x="83680" y="118250"/>
                  <a:pt x="85678" y="112756"/>
                  <a:pt x="86150" y="111230"/>
                </a:cubicBezTo>
                <a:lnTo>
                  <a:pt x="106431" y="113644"/>
                </a:lnTo>
                <a:cubicBezTo>
                  <a:pt x="100910" y="115531"/>
                  <a:pt x="95555" y="117279"/>
                  <a:pt x="90367" y="118833"/>
                </a:cubicBezTo>
                <a:close/>
                <a:moveTo>
                  <a:pt x="92975" y="104183"/>
                </a:moveTo>
                <a:cubicBezTo>
                  <a:pt x="97359" y="103545"/>
                  <a:pt x="99551" y="99661"/>
                  <a:pt x="100383" y="97718"/>
                </a:cubicBezTo>
                <a:lnTo>
                  <a:pt x="107513" y="112285"/>
                </a:lnTo>
                <a:cubicBezTo>
                  <a:pt x="105211" y="111036"/>
                  <a:pt x="100050" y="108178"/>
                  <a:pt x="92975" y="104183"/>
                </a:cubicBezTo>
                <a:close/>
                <a:moveTo>
                  <a:pt x="108568" y="112257"/>
                </a:moveTo>
                <a:lnTo>
                  <a:pt x="101382" y="97607"/>
                </a:lnTo>
                <a:cubicBezTo>
                  <a:pt x="106071" y="99605"/>
                  <a:pt x="111564" y="97302"/>
                  <a:pt x="113812" y="96137"/>
                </a:cubicBezTo>
                <a:cubicBezTo>
                  <a:pt x="111925" y="102962"/>
                  <a:pt x="110149" y="108539"/>
                  <a:pt x="108568" y="112257"/>
                </a:cubicBezTo>
                <a:close/>
                <a:moveTo>
                  <a:pt x="114894" y="95860"/>
                </a:moveTo>
                <a:cubicBezTo>
                  <a:pt x="118612" y="97580"/>
                  <a:pt x="125548" y="95887"/>
                  <a:pt x="129016" y="94861"/>
                </a:cubicBezTo>
                <a:cubicBezTo>
                  <a:pt x="122385" y="101159"/>
                  <a:pt x="115920" y="106930"/>
                  <a:pt x="109789" y="111841"/>
                </a:cubicBezTo>
                <a:cubicBezTo>
                  <a:pt x="111315" y="108012"/>
                  <a:pt x="113063" y="102491"/>
                  <a:pt x="114894" y="95860"/>
                </a:cubicBezTo>
                <a:close/>
                <a:moveTo>
                  <a:pt x="111120" y="112007"/>
                </a:moveTo>
                <a:cubicBezTo>
                  <a:pt x="117308" y="106985"/>
                  <a:pt x="123828" y="101131"/>
                  <a:pt x="130514" y="94750"/>
                </a:cubicBezTo>
                <a:cubicBezTo>
                  <a:pt x="131430" y="97885"/>
                  <a:pt x="137950" y="99466"/>
                  <a:pt x="141224" y="100077"/>
                </a:cubicBezTo>
                <a:cubicBezTo>
                  <a:pt x="130820" y="104627"/>
                  <a:pt x="120720" y="108595"/>
                  <a:pt x="111120" y="112007"/>
                </a:cubicBezTo>
                <a:close/>
                <a:moveTo>
                  <a:pt x="142833" y="99383"/>
                </a:moveTo>
                <a:cubicBezTo>
                  <a:pt x="139337" y="98856"/>
                  <a:pt x="131236" y="96997"/>
                  <a:pt x="131375" y="93917"/>
                </a:cubicBezTo>
                <a:cubicBezTo>
                  <a:pt x="135481" y="89978"/>
                  <a:pt x="139643" y="85844"/>
                  <a:pt x="143804" y="81599"/>
                </a:cubicBezTo>
                <a:cubicBezTo>
                  <a:pt x="144137" y="83457"/>
                  <a:pt x="145247" y="87619"/>
                  <a:pt x="148854" y="90255"/>
                </a:cubicBezTo>
                <a:cubicBezTo>
                  <a:pt x="151213" y="92003"/>
                  <a:pt x="154209" y="92724"/>
                  <a:pt x="157760" y="92447"/>
                </a:cubicBezTo>
                <a:cubicBezTo>
                  <a:pt x="152739" y="94888"/>
                  <a:pt x="147744" y="97191"/>
                  <a:pt x="142833" y="99355"/>
                </a:cubicBezTo>
                <a:close/>
                <a:moveTo>
                  <a:pt x="163254" y="97635"/>
                </a:moveTo>
                <a:cubicBezTo>
                  <a:pt x="162227" y="95610"/>
                  <a:pt x="160479" y="94056"/>
                  <a:pt x="158343" y="93307"/>
                </a:cubicBezTo>
                <a:cubicBezTo>
                  <a:pt x="159342" y="92808"/>
                  <a:pt x="160341" y="92336"/>
                  <a:pt x="161340" y="91836"/>
                </a:cubicBezTo>
                <a:cubicBezTo>
                  <a:pt x="161367" y="91836"/>
                  <a:pt x="161367" y="91836"/>
                  <a:pt x="161395" y="91809"/>
                </a:cubicBezTo>
                <a:cubicBezTo>
                  <a:pt x="162033" y="91504"/>
                  <a:pt x="162644" y="91198"/>
                  <a:pt x="163254" y="90893"/>
                </a:cubicBezTo>
                <a:lnTo>
                  <a:pt x="163254" y="97635"/>
                </a:lnTo>
                <a:close/>
                <a:moveTo>
                  <a:pt x="164225" y="92919"/>
                </a:moveTo>
                <a:lnTo>
                  <a:pt x="164225" y="90394"/>
                </a:lnTo>
                <a:cubicBezTo>
                  <a:pt x="165002" y="90005"/>
                  <a:pt x="165807" y="89589"/>
                  <a:pt x="166611" y="89173"/>
                </a:cubicBezTo>
                <a:cubicBezTo>
                  <a:pt x="165668" y="90311"/>
                  <a:pt x="164863" y="91587"/>
                  <a:pt x="164225" y="92891"/>
                </a:cubicBezTo>
                <a:close/>
                <a:moveTo>
                  <a:pt x="160618" y="91032"/>
                </a:moveTo>
                <a:cubicBezTo>
                  <a:pt x="155957" y="92031"/>
                  <a:pt x="152184" y="91531"/>
                  <a:pt x="149409" y="89506"/>
                </a:cubicBezTo>
                <a:cubicBezTo>
                  <a:pt x="145552" y="86648"/>
                  <a:pt x="144776" y="81710"/>
                  <a:pt x="144637" y="80738"/>
                </a:cubicBezTo>
                <a:cubicBezTo>
                  <a:pt x="146690" y="78630"/>
                  <a:pt x="148743" y="76493"/>
                  <a:pt x="150796" y="74357"/>
                </a:cubicBezTo>
                <a:cubicBezTo>
                  <a:pt x="161423" y="79712"/>
                  <a:pt x="176156" y="79989"/>
                  <a:pt x="181677" y="79906"/>
                </a:cubicBezTo>
                <a:cubicBezTo>
                  <a:pt x="174574" y="83901"/>
                  <a:pt x="167555" y="87619"/>
                  <a:pt x="160618" y="91032"/>
                </a:cubicBezTo>
                <a:close/>
                <a:moveTo>
                  <a:pt x="183453" y="78880"/>
                </a:moveTo>
                <a:cubicBezTo>
                  <a:pt x="180789" y="79018"/>
                  <a:pt x="163504" y="79573"/>
                  <a:pt x="151490" y="73608"/>
                </a:cubicBezTo>
                <a:cubicBezTo>
                  <a:pt x="155652" y="69252"/>
                  <a:pt x="159786" y="64785"/>
                  <a:pt x="163837" y="60318"/>
                </a:cubicBezTo>
                <a:cubicBezTo>
                  <a:pt x="166417" y="61539"/>
                  <a:pt x="183730" y="69585"/>
                  <a:pt x="196021" y="69585"/>
                </a:cubicBezTo>
                <a:cubicBezTo>
                  <a:pt x="197159" y="69585"/>
                  <a:pt x="198269" y="69502"/>
                  <a:pt x="199406" y="69335"/>
                </a:cubicBezTo>
                <a:cubicBezTo>
                  <a:pt x="194079" y="72692"/>
                  <a:pt x="188752" y="75883"/>
                  <a:pt x="183453" y="78880"/>
                </a:cubicBezTo>
                <a:close/>
                <a:moveTo>
                  <a:pt x="216636" y="67060"/>
                </a:moveTo>
                <a:lnTo>
                  <a:pt x="216636" y="59208"/>
                </a:lnTo>
                <a:cubicBezTo>
                  <a:pt x="219744" y="57016"/>
                  <a:pt x="222851" y="54797"/>
                  <a:pt x="225903" y="52549"/>
                </a:cubicBezTo>
                <a:cubicBezTo>
                  <a:pt x="222379" y="56323"/>
                  <a:pt x="218440" y="61456"/>
                  <a:pt x="216636" y="67060"/>
                </a:cubicBezTo>
                <a:close/>
                <a:moveTo>
                  <a:pt x="234116" y="45058"/>
                </a:moveTo>
                <a:cubicBezTo>
                  <a:pt x="223434" y="53354"/>
                  <a:pt x="212669" y="60901"/>
                  <a:pt x="201959" y="67726"/>
                </a:cubicBezTo>
                <a:cubicBezTo>
                  <a:pt x="191221" y="71666"/>
                  <a:pt x="168304" y="61345"/>
                  <a:pt x="164530" y="59569"/>
                </a:cubicBezTo>
                <a:cubicBezTo>
                  <a:pt x="171189" y="52244"/>
                  <a:pt x="177654" y="44892"/>
                  <a:pt x="183813" y="37789"/>
                </a:cubicBezTo>
                <a:cubicBezTo>
                  <a:pt x="196271" y="55352"/>
                  <a:pt x="224849" y="48027"/>
                  <a:pt x="234116" y="45058"/>
                </a:cubicBezTo>
                <a:close/>
                <a:moveTo>
                  <a:pt x="129987" y="29909"/>
                </a:moveTo>
                <a:cubicBezTo>
                  <a:pt x="134454" y="29576"/>
                  <a:pt x="180928" y="25997"/>
                  <a:pt x="202042" y="14733"/>
                </a:cubicBezTo>
                <a:cubicBezTo>
                  <a:pt x="196465" y="21447"/>
                  <a:pt x="190223" y="28883"/>
                  <a:pt x="183536" y="36624"/>
                </a:cubicBezTo>
                <a:cubicBezTo>
                  <a:pt x="180456" y="37567"/>
                  <a:pt x="139226" y="49581"/>
                  <a:pt x="128545" y="36873"/>
                </a:cubicBezTo>
                <a:cubicBezTo>
                  <a:pt x="129044" y="34543"/>
                  <a:pt x="129516" y="32212"/>
                  <a:pt x="129987" y="29909"/>
                </a:cubicBezTo>
                <a:close/>
                <a:moveTo>
                  <a:pt x="128323" y="38011"/>
                </a:moveTo>
                <a:cubicBezTo>
                  <a:pt x="139226" y="49497"/>
                  <a:pt x="174297" y="40286"/>
                  <a:pt x="182371" y="37955"/>
                </a:cubicBezTo>
                <a:cubicBezTo>
                  <a:pt x="176322" y="44975"/>
                  <a:pt x="169941" y="52189"/>
                  <a:pt x="163393" y="59402"/>
                </a:cubicBezTo>
                <a:cubicBezTo>
                  <a:pt x="150075" y="66394"/>
                  <a:pt x="126852" y="61650"/>
                  <a:pt x="123384" y="60873"/>
                </a:cubicBezTo>
                <a:cubicBezTo>
                  <a:pt x="125076" y="53326"/>
                  <a:pt x="126741" y="45585"/>
                  <a:pt x="128323" y="38011"/>
                </a:cubicBezTo>
                <a:close/>
                <a:moveTo>
                  <a:pt x="127435" y="37539"/>
                </a:moveTo>
                <a:cubicBezTo>
                  <a:pt x="125825" y="45280"/>
                  <a:pt x="124133" y="53243"/>
                  <a:pt x="122413" y="60956"/>
                </a:cubicBezTo>
                <a:cubicBezTo>
                  <a:pt x="121636" y="61511"/>
                  <a:pt x="120804" y="61955"/>
                  <a:pt x="119943" y="62288"/>
                </a:cubicBezTo>
                <a:cubicBezTo>
                  <a:pt x="117446" y="61234"/>
                  <a:pt x="89202" y="48804"/>
                  <a:pt x="77215" y="31768"/>
                </a:cubicBezTo>
                <a:cubicBezTo>
                  <a:pt x="95527" y="38483"/>
                  <a:pt x="122773" y="37733"/>
                  <a:pt x="127435" y="37539"/>
                </a:cubicBezTo>
                <a:close/>
                <a:moveTo>
                  <a:pt x="75662" y="31158"/>
                </a:moveTo>
                <a:cubicBezTo>
                  <a:pt x="86482" y="47749"/>
                  <a:pt x="112868" y="60179"/>
                  <a:pt x="118612" y="62760"/>
                </a:cubicBezTo>
                <a:cubicBezTo>
                  <a:pt x="107347" y="66200"/>
                  <a:pt x="85733" y="61372"/>
                  <a:pt x="83403" y="60845"/>
                </a:cubicBezTo>
                <a:lnTo>
                  <a:pt x="66228" y="25748"/>
                </a:lnTo>
                <a:cubicBezTo>
                  <a:pt x="68781" y="27912"/>
                  <a:pt x="71999" y="29715"/>
                  <a:pt x="75662" y="31158"/>
                </a:cubicBezTo>
                <a:close/>
                <a:moveTo>
                  <a:pt x="82598" y="61345"/>
                </a:moveTo>
                <a:cubicBezTo>
                  <a:pt x="82570" y="64840"/>
                  <a:pt x="77576" y="69724"/>
                  <a:pt x="72083" y="74052"/>
                </a:cubicBezTo>
                <a:cubicBezTo>
                  <a:pt x="70779" y="74385"/>
                  <a:pt x="54298" y="78824"/>
                  <a:pt x="45142" y="75606"/>
                </a:cubicBezTo>
                <a:cubicBezTo>
                  <a:pt x="42145" y="73719"/>
                  <a:pt x="39121" y="71777"/>
                  <a:pt x="36097" y="69835"/>
                </a:cubicBezTo>
                <a:cubicBezTo>
                  <a:pt x="55408" y="61178"/>
                  <a:pt x="63232" y="31574"/>
                  <a:pt x="64758" y="24887"/>
                </a:cubicBezTo>
                <a:close/>
                <a:moveTo>
                  <a:pt x="58598" y="12263"/>
                </a:moveTo>
                <a:lnTo>
                  <a:pt x="64092" y="23528"/>
                </a:lnTo>
                <a:cubicBezTo>
                  <a:pt x="63565" y="26080"/>
                  <a:pt x="56129" y="60373"/>
                  <a:pt x="35153" y="69196"/>
                </a:cubicBezTo>
                <a:cubicBezTo>
                  <a:pt x="30464" y="66144"/>
                  <a:pt x="25803" y="63037"/>
                  <a:pt x="21197" y="59930"/>
                </a:cubicBezTo>
                <a:cubicBezTo>
                  <a:pt x="32296" y="55796"/>
                  <a:pt x="54991" y="18312"/>
                  <a:pt x="58598" y="12263"/>
                </a:cubicBezTo>
                <a:close/>
                <a:moveTo>
                  <a:pt x="34599" y="69973"/>
                </a:moveTo>
                <a:cubicBezTo>
                  <a:pt x="34710" y="72221"/>
                  <a:pt x="35403" y="94888"/>
                  <a:pt x="25332" y="102990"/>
                </a:cubicBezTo>
                <a:lnTo>
                  <a:pt x="21780" y="101908"/>
                </a:lnTo>
                <a:cubicBezTo>
                  <a:pt x="27607" y="90588"/>
                  <a:pt x="22196" y="66450"/>
                  <a:pt x="20809" y="60790"/>
                </a:cubicBezTo>
                <a:cubicBezTo>
                  <a:pt x="25359" y="63897"/>
                  <a:pt x="29965" y="66977"/>
                  <a:pt x="34599" y="69973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027100" y="3346825"/>
            <a:ext cx="7089900" cy="12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9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1747944" y="3939575"/>
            <a:ext cx="15474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2"/>
          </p:nvPr>
        </p:nvSpPr>
        <p:spPr>
          <a:xfrm>
            <a:off x="1747944" y="3648788"/>
            <a:ext cx="1547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1800" b="1">
                <a:solidFill>
                  <a:schemeClr val="lt2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3"/>
          </p:nvPr>
        </p:nvSpPr>
        <p:spPr>
          <a:xfrm>
            <a:off x="3798300" y="3930872"/>
            <a:ext cx="15474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4"/>
          </p:nvPr>
        </p:nvSpPr>
        <p:spPr>
          <a:xfrm>
            <a:off x="3798300" y="3648788"/>
            <a:ext cx="1547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1800" b="1">
                <a:solidFill>
                  <a:schemeClr val="lt2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5"/>
          </p:nvPr>
        </p:nvSpPr>
        <p:spPr>
          <a:xfrm>
            <a:off x="5848613" y="3930872"/>
            <a:ext cx="15474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5848613" y="3648788"/>
            <a:ext cx="1547400" cy="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1800" b="1">
                <a:solidFill>
                  <a:schemeClr val="lt2"/>
                </a:solidFill>
                <a:latin typeface="Stoke"/>
                <a:ea typeface="Stoke"/>
                <a:cs typeface="Stoke"/>
                <a:sym typeface="Stok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7" hasCustomPrompt="1"/>
          </p:nvPr>
        </p:nvSpPr>
        <p:spPr>
          <a:xfrm>
            <a:off x="1747944" y="3095225"/>
            <a:ext cx="1547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8" hasCustomPrompt="1"/>
          </p:nvPr>
        </p:nvSpPr>
        <p:spPr>
          <a:xfrm>
            <a:off x="5848613" y="3095225"/>
            <a:ext cx="1547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9" hasCustomPrompt="1"/>
          </p:nvPr>
        </p:nvSpPr>
        <p:spPr>
          <a:xfrm>
            <a:off x="3798300" y="3095225"/>
            <a:ext cx="15474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_1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259614">
            <a:off x="-370777" y="174626"/>
            <a:ext cx="2168004" cy="92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862050">
            <a:off x="7656303" y="4056425"/>
            <a:ext cx="2487293" cy="105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488062" y="452692"/>
            <a:ext cx="450351" cy="499676"/>
          </a:xfrm>
          <a:custGeom>
            <a:avLst/>
            <a:gdLst/>
            <a:ahLst/>
            <a:cxnLst/>
            <a:rect l="l" t="t" r="r" b="b"/>
            <a:pathLst>
              <a:path w="195380" h="216779" extrusionOk="0">
                <a:moveTo>
                  <a:pt x="179635" y="53103"/>
                </a:moveTo>
                <a:cubicBezTo>
                  <a:pt x="171834" y="51243"/>
                  <a:pt x="164820" y="60618"/>
                  <a:pt x="163389" y="65842"/>
                </a:cubicBezTo>
                <a:cubicBezTo>
                  <a:pt x="161886" y="70995"/>
                  <a:pt x="159381" y="80514"/>
                  <a:pt x="152081" y="80299"/>
                </a:cubicBezTo>
                <a:cubicBezTo>
                  <a:pt x="144782" y="80084"/>
                  <a:pt x="146213" y="69635"/>
                  <a:pt x="146213" y="69635"/>
                </a:cubicBezTo>
                <a:cubicBezTo>
                  <a:pt x="156805" y="27625"/>
                  <a:pt x="135764" y="0"/>
                  <a:pt x="100123" y="3221"/>
                </a:cubicBezTo>
                <a:cubicBezTo>
                  <a:pt x="64483" y="6513"/>
                  <a:pt x="60690" y="48595"/>
                  <a:pt x="60690" y="48595"/>
                </a:cubicBezTo>
                <a:cubicBezTo>
                  <a:pt x="53390" y="58757"/>
                  <a:pt x="45804" y="41080"/>
                  <a:pt x="40364" y="38647"/>
                </a:cubicBezTo>
                <a:cubicBezTo>
                  <a:pt x="31275" y="34496"/>
                  <a:pt x="29200" y="36285"/>
                  <a:pt x="18823" y="42368"/>
                </a:cubicBezTo>
                <a:cubicBezTo>
                  <a:pt x="14171" y="45088"/>
                  <a:pt x="10378" y="50455"/>
                  <a:pt x="9733" y="53461"/>
                </a:cubicBezTo>
                <a:cubicBezTo>
                  <a:pt x="8875" y="57111"/>
                  <a:pt x="12453" y="57183"/>
                  <a:pt x="13670" y="55322"/>
                </a:cubicBezTo>
                <a:cubicBezTo>
                  <a:pt x="15602" y="52459"/>
                  <a:pt x="18465" y="50312"/>
                  <a:pt x="21757" y="49239"/>
                </a:cubicBezTo>
                <a:cubicBezTo>
                  <a:pt x="16246" y="52889"/>
                  <a:pt x="13813" y="56896"/>
                  <a:pt x="13956" y="59401"/>
                </a:cubicBezTo>
                <a:cubicBezTo>
                  <a:pt x="14028" y="61763"/>
                  <a:pt x="16532" y="62908"/>
                  <a:pt x="18107" y="60332"/>
                </a:cubicBezTo>
                <a:cubicBezTo>
                  <a:pt x="21471" y="54821"/>
                  <a:pt x="25049" y="53390"/>
                  <a:pt x="25049" y="53390"/>
                </a:cubicBezTo>
                <a:cubicBezTo>
                  <a:pt x="16031" y="61334"/>
                  <a:pt x="20898" y="67846"/>
                  <a:pt x="23546" y="64053"/>
                </a:cubicBezTo>
                <a:cubicBezTo>
                  <a:pt x="27339" y="58686"/>
                  <a:pt x="31562" y="56682"/>
                  <a:pt x="32850" y="58042"/>
                </a:cubicBezTo>
                <a:cubicBezTo>
                  <a:pt x="33995" y="59258"/>
                  <a:pt x="34210" y="61835"/>
                  <a:pt x="28770" y="64125"/>
                </a:cubicBezTo>
                <a:cubicBezTo>
                  <a:pt x="25264" y="65556"/>
                  <a:pt x="26838" y="67918"/>
                  <a:pt x="28055" y="68204"/>
                </a:cubicBezTo>
                <a:cubicBezTo>
                  <a:pt x="32850" y="69278"/>
                  <a:pt x="36428" y="65055"/>
                  <a:pt x="36428" y="65055"/>
                </a:cubicBezTo>
                <a:cubicBezTo>
                  <a:pt x="38074" y="75432"/>
                  <a:pt x="38933" y="71639"/>
                  <a:pt x="42368" y="82947"/>
                </a:cubicBezTo>
                <a:cubicBezTo>
                  <a:pt x="45732" y="94326"/>
                  <a:pt x="25407" y="108354"/>
                  <a:pt x="13741" y="120663"/>
                </a:cubicBezTo>
                <a:cubicBezTo>
                  <a:pt x="2004" y="133044"/>
                  <a:pt x="0" y="153298"/>
                  <a:pt x="4724" y="157449"/>
                </a:cubicBezTo>
                <a:cubicBezTo>
                  <a:pt x="9447" y="161600"/>
                  <a:pt x="12024" y="150221"/>
                  <a:pt x="15316" y="144137"/>
                </a:cubicBezTo>
                <a:cubicBezTo>
                  <a:pt x="18679" y="138126"/>
                  <a:pt x="24262" y="140774"/>
                  <a:pt x="23618" y="143493"/>
                </a:cubicBezTo>
                <a:cubicBezTo>
                  <a:pt x="22973" y="146213"/>
                  <a:pt x="20111" y="152153"/>
                  <a:pt x="20111" y="152153"/>
                </a:cubicBezTo>
                <a:cubicBezTo>
                  <a:pt x="16890" y="160455"/>
                  <a:pt x="10807" y="183786"/>
                  <a:pt x="23403" y="193018"/>
                </a:cubicBezTo>
                <a:cubicBezTo>
                  <a:pt x="35999" y="202322"/>
                  <a:pt x="36500" y="178561"/>
                  <a:pt x="41581" y="172120"/>
                </a:cubicBezTo>
                <a:cubicBezTo>
                  <a:pt x="46662" y="165608"/>
                  <a:pt x="53604" y="169973"/>
                  <a:pt x="52602" y="176629"/>
                </a:cubicBezTo>
                <a:cubicBezTo>
                  <a:pt x="51672" y="183285"/>
                  <a:pt x="51028" y="191444"/>
                  <a:pt x="56324" y="203467"/>
                </a:cubicBezTo>
                <a:cubicBezTo>
                  <a:pt x="61548" y="215562"/>
                  <a:pt x="70065" y="216778"/>
                  <a:pt x="74574" y="199101"/>
                </a:cubicBezTo>
                <a:cubicBezTo>
                  <a:pt x="79082" y="181496"/>
                  <a:pt x="86096" y="181925"/>
                  <a:pt x="102056" y="170045"/>
                </a:cubicBezTo>
                <a:cubicBezTo>
                  <a:pt x="118015" y="158093"/>
                  <a:pt x="133545" y="129538"/>
                  <a:pt x="136623" y="126961"/>
                </a:cubicBezTo>
                <a:cubicBezTo>
                  <a:pt x="139700" y="124456"/>
                  <a:pt x="154729" y="109570"/>
                  <a:pt x="154729" y="109570"/>
                </a:cubicBezTo>
                <a:cubicBezTo>
                  <a:pt x="172979" y="89102"/>
                  <a:pt x="176057" y="74144"/>
                  <a:pt x="175126" y="71926"/>
                </a:cubicBezTo>
                <a:cubicBezTo>
                  <a:pt x="174196" y="69635"/>
                  <a:pt x="175198" y="67488"/>
                  <a:pt x="176844" y="67488"/>
                </a:cubicBezTo>
                <a:cubicBezTo>
                  <a:pt x="178705" y="67560"/>
                  <a:pt x="178060" y="72856"/>
                  <a:pt x="178991" y="75361"/>
                </a:cubicBezTo>
                <a:cubicBezTo>
                  <a:pt x="179993" y="77794"/>
                  <a:pt x="181854" y="76363"/>
                  <a:pt x="182712" y="73858"/>
                </a:cubicBezTo>
                <a:cubicBezTo>
                  <a:pt x="183571" y="71353"/>
                  <a:pt x="182283" y="66129"/>
                  <a:pt x="182283" y="66129"/>
                </a:cubicBezTo>
                <a:cubicBezTo>
                  <a:pt x="183500" y="67775"/>
                  <a:pt x="184645" y="71639"/>
                  <a:pt x="186076" y="73357"/>
                </a:cubicBezTo>
                <a:cubicBezTo>
                  <a:pt x="186720" y="74073"/>
                  <a:pt x="188867" y="73786"/>
                  <a:pt x="188724" y="71639"/>
                </a:cubicBezTo>
                <a:cubicBezTo>
                  <a:pt x="188509" y="68777"/>
                  <a:pt x="185933" y="63695"/>
                  <a:pt x="185933" y="63695"/>
                </a:cubicBezTo>
                <a:cubicBezTo>
                  <a:pt x="187364" y="64483"/>
                  <a:pt x="188581" y="65771"/>
                  <a:pt x="189368" y="67202"/>
                </a:cubicBezTo>
                <a:cubicBezTo>
                  <a:pt x="190656" y="69635"/>
                  <a:pt x="192016" y="68705"/>
                  <a:pt x="192016" y="68705"/>
                </a:cubicBezTo>
                <a:cubicBezTo>
                  <a:pt x="195380" y="65699"/>
                  <a:pt x="187436" y="54964"/>
                  <a:pt x="179635" y="53103"/>
                </a:cubicBezTo>
                <a:close/>
                <a:moveTo>
                  <a:pt x="47521" y="87456"/>
                </a:moveTo>
                <a:cubicBezTo>
                  <a:pt x="47163" y="88887"/>
                  <a:pt x="46734" y="90247"/>
                  <a:pt x="46090" y="91607"/>
                </a:cubicBezTo>
                <a:lnTo>
                  <a:pt x="44945" y="93253"/>
                </a:lnTo>
                <a:cubicBezTo>
                  <a:pt x="44945" y="93253"/>
                  <a:pt x="43585" y="94684"/>
                  <a:pt x="44730" y="91177"/>
                </a:cubicBezTo>
                <a:cubicBezTo>
                  <a:pt x="44730" y="91177"/>
                  <a:pt x="46090" y="86883"/>
                  <a:pt x="46376" y="85094"/>
                </a:cubicBezTo>
                <a:cubicBezTo>
                  <a:pt x="46519" y="83734"/>
                  <a:pt x="46591" y="82303"/>
                  <a:pt x="46448" y="80872"/>
                </a:cubicBezTo>
                <a:cubicBezTo>
                  <a:pt x="46448" y="80872"/>
                  <a:pt x="46376" y="80227"/>
                  <a:pt x="47092" y="80800"/>
                </a:cubicBezTo>
                <a:cubicBezTo>
                  <a:pt x="47593" y="82947"/>
                  <a:pt x="47736" y="85237"/>
                  <a:pt x="47521" y="87456"/>
                </a:cubicBezTo>
                <a:close/>
                <a:moveTo>
                  <a:pt x="52674" y="86168"/>
                </a:moveTo>
                <a:cubicBezTo>
                  <a:pt x="52674" y="86168"/>
                  <a:pt x="52316" y="87098"/>
                  <a:pt x="51744" y="85810"/>
                </a:cubicBezTo>
                <a:cubicBezTo>
                  <a:pt x="52245" y="83591"/>
                  <a:pt x="52531" y="83806"/>
                  <a:pt x="52531" y="83806"/>
                </a:cubicBezTo>
                <a:cubicBezTo>
                  <a:pt x="52531" y="83806"/>
                  <a:pt x="52746" y="83233"/>
                  <a:pt x="53175" y="84021"/>
                </a:cubicBezTo>
                <a:cubicBezTo>
                  <a:pt x="53247" y="85022"/>
                  <a:pt x="53891" y="83448"/>
                  <a:pt x="52674" y="86168"/>
                </a:cubicBezTo>
                <a:close/>
                <a:moveTo>
                  <a:pt x="135907" y="67131"/>
                </a:moveTo>
                <a:cubicBezTo>
                  <a:pt x="135907" y="67131"/>
                  <a:pt x="132615" y="73930"/>
                  <a:pt x="125816" y="72069"/>
                </a:cubicBezTo>
                <a:cubicBezTo>
                  <a:pt x="122381" y="71138"/>
                  <a:pt x="122381" y="69349"/>
                  <a:pt x="122381" y="69349"/>
                </a:cubicBezTo>
                <a:lnTo>
                  <a:pt x="124814" y="70208"/>
                </a:lnTo>
                <a:cubicBezTo>
                  <a:pt x="128607" y="71854"/>
                  <a:pt x="133044" y="70637"/>
                  <a:pt x="135478" y="67202"/>
                </a:cubicBezTo>
                <a:cubicBezTo>
                  <a:pt x="135621" y="67202"/>
                  <a:pt x="135907" y="67131"/>
                  <a:pt x="135907" y="67131"/>
                </a:cubicBezTo>
                <a:close/>
                <a:moveTo>
                  <a:pt x="119089" y="53461"/>
                </a:moveTo>
                <a:cubicBezTo>
                  <a:pt x="119804" y="48738"/>
                  <a:pt x="121379" y="43299"/>
                  <a:pt x="126389" y="42941"/>
                </a:cubicBezTo>
                <a:cubicBezTo>
                  <a:pt x="126460" y="42941"/>
                  <a:pt x="126603" y="42941"/>
                  <a:pt x="126747" y="42941"/>
                </a:cubicBezTo>
                <a:cubicBezTo>
                  <a:pt x="134476" y="43155"/>
                  <a:pt x="136408" y="57612"/>
                  <a:pt x="134476" y="63123"/>
                </a:cubicBezTo>
                <a:cubicBezTo>
                  <a:pt x="132830" y="67775"/>
                  <a:pt x="126890" y="71568"/>
                  <a:pt x="122166" y="67417"/>
                </a:cubicBezTo>
                <a:cubicBezTo>
                  <a:pt x="118445" y="64196"/>
                  <a:pt x="118516" y="57755"/>
                  <a:pt x="119089" y="53461"/>
                </a:cubicBezTo>
                <a:close/>
                <a:moveTo>
                  <a:pt x="95972" y="67417"/>
                </a:moveTo>
                <a:cubicBezTo>
                  <a:pt x="92394" y="68991"/>
                  <a:pt x="88243" y="68777"/>
                  <a:pt x="84808" y="66916"/>
                </a:cubicBezTo>
                <a:cubicBezTo>
                  <a:pt x="82804" y="65699"/>
                  <a:pt x="80729" y="63624"/>
                  <a:pt x="80729" y="61548"/>
                </a:cubicBezTo>
                <a:cubicBezTo>
                  <a:pt x="80729" y="61548"/>
                  <a:pt x="80514" y="60475"/>
                  <a:pt x="81373" y="60904"/>
                </a:cubicBezTo>
                <a:lnTo>
                  <a:pt x="82017" y="61477"/>
                </a:lnTo>
                <a:cubicBezTo>
                  <a:pt x="82589" y="62622"/>
                  <a:pt x="81444" y="61620"/>
                  <a:pt x="83949" y="64125"/>
                </a:cubicBezTo>
                <a:cubicBezTo>
                  <a:pt x="87742" y="67488"/>
                  <a:pt x="93253" y="68204"/>
                  <a:pt x="97762" y="65842"/>
                </a:cubicBezTo>
                <a:lnTo>
                  <a:pt x="98119" y="65986"/>
                </a:lnTo>
                <a:cubicBezTo>
                  <a:pt x="97475" y="66558"/>
                  <a:pt x="96760" y="67059"/>
                  <a:pt x="95972" y="67417"/>
                </a:cubicBezTo>
                <a:close/>
                <a:moveTo>
                  <a:pt x="98406" y="63194"/>
                </a:moveTo>
                <a:cubicBezTo>
                  <a:pt x="91392" y="68347"/>
                  <a:pt x="82160" y="64912"/>
                  <a:pt x="83233" y="55894"/>
                </a:cubicBezTo>
                <a:cubicBezTo>
                  <a:pt x="84164" y="47879"/>
                  <a:pt x="89674" y="39434"/>
                  <a:pt x="97404" y="39005"/>
                </a:cubicBezTo>
                <a:cubicBezTo>
                  <a:pt x="97547" y="39005"/>
                  <a:pt x="97762" y="39005"/>
                  <a:pt x="97905" y="39005"/>
                </a:cubicBezTo>
                <a:cubicBezTo>
                  <a:pt x="100982" y="39148"/>
                  <a:pt x="103702" y="41008"/>
                  <a:pt x="104990" y="43800"/>
                </a:cubicBezTo>
                <a:cubicBezTo>
                  <a:pt x="107996" y="50527"/>
                  <a:pt x="103916" y="59115"/>
                  <a:pt x="98406" y="63194"/>
                </a:cubicBezTo>
                <a:close/>
                <a:moveTo>
                  <a:pt x="106779" y="77723"/>
                </a:moveTo>
                <a:cubicBezTo>
                  <a:pt x="104775" y="76434"/>
                  <a:pt x="107209" y="71067"/>
                  <a:pt x="110214" y="71138"/>
                </a:cubicBezTo>
                <a:cubicBezTo>
                  <a:pt x="113149" y="71353"/>
                  <a:pt x="110358" y="79941"/>
                  <a:pt x="106779" y="77723"/>
                </a:cubicBezTo>
                <a:close/>
                <a:moveTo>
                  <a:pt x="139486" y="116655"/>
                </a:moveTo>
                <a:cubicBezTo>
                  <a:pt x="133760" y="121164"/>
                  <a:pt x="129752" y="127605"/>
                  <a:pt x="125959" y="133975"/>
                </a:cubicBezTo>
                <a:lnTo>
                  <a:pt x="125244" y="135191"/>
                </a:lnTo>
                <a:cubicBezTo>
                  <a:pt x="124814" y="135836"/>
                  <a:pt x="124456" y="136480"/>
                  <a:pt x="124027" y="137052"/>
                </a:cubicBezTo>
                <a:cubicBezTo>
                  <a:pt x="122023" y="140058"/>
                  <a:pt x="120091" y="143064"/>
                  <a:pt x="117944" y="145855"/>
                </a:cubicBezTo>
                <a:lnTo>
                  <a:pt x="117443" y="146141"/>
                </a:lnTo>
                <a:cubicBezTo>
                  <a:pt x="117443" y="146141"/>
                  <a:pt x="119017" y="143422"/>
                  <a:pt x="120162" y="141418"/>
                </a:cubicBezTo>
                <a:cubicBezTo>
                  <a:pt x="125458" y="132329"/>
                  <a:pt x="128965" y="121737"/>
                  <a:pt x="139271" y="114795"/>
                </a:cubicBezTo>
                <a:cubicBezTo>
                  <a:pt x="139772" y="114723"/>
                  <a:pt x="140273" y="114651"/>
                  <a:pt x="140774" y="114723"/>
                </a:cubicBezTo>
                <a:cubicBezTo>
                  <a:pt x="140344" y="116942"/>
                  <a:pt x="140416" y="115940"/>
                  <a:pt x="139486" y="116655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 flipH="1">
            <a:off x="8536776" y="4392152"/>
            <a:ext cx="450474" cy="524127"/>
          </a:xfrm>
          <a:custGeom>
            <a:avLst/>
            <a:gdLst/>
            <a:ahLst/>
            <a:cxnLst/>
            <a:rect l="l" t="t" r="r" b="b"/>
            <a:pathLst>
              <a:path w="184243" h="214367" extrusionOk="0">
                <a:moveTo>
                  <a:pt x="68749" y="63744"/>
                </a:moveTo>
                <a:cubicBezTo>
                  <a:pt x="68749" y="63744"/>
                  <a:pt x="77815" y="4722"/>
                  <a:pt x="127015" y="2361"/>
                </a:cubicBezTo>
                <a:cubicBezTo>
                  <a:pt x="176215" y="1"/>
                  <a:pt x="184242" y="58833"/>
                  <a:pt x="177537" y="88486"/>
                </a:cubicBezTo>
                <a:cubicBezTo>
                  <a:pt x="170738" y="118044"/>
                  <a:pt x="151946" y="173193"/>
                  <a:pt x="88202" y="203223"/>
                </a:cubicBezTo>
                <a:cubicBezTo>
                  <a:pt x="88202" y="203223"/>
                  <a:pt x="69127" y="214367"/>
                  <a:pt x="60722" y="209834"/>
                </a:cubicBezTo>
                <a:cubicBezTo>
                  <a:pt x="52317" y="205207"/>
                  <a:pt x="58361" y="197180"/>
                  <a:pt x="69504" y="188964"/>
                </a:cubicBezTo>
                <a:cubicBezTo>
                  <a:pt x="80648" y="180843"/>
                  <a:pt x="70449" y="173854"/>
                  <a:pt x="61950" y="177443"/>
                </a:cubicBezTo>
                <a:cubicBezTo>
                  <a:pt x="53451" y="181031"/>
                  <a:pt x="20493" y="200863"/>
                  <a:pt x="10294" y="193686"/>
                </a:cubicBezTo>
                <a:cubicBezTo>
                  <a:pt x="1" y="186509"/>
                  <a:pt x="10200" y="173477"/>
                  <a:pt x="25404" y="165355"/>
                </a:cubicBezTo>
                <a:cubicBezTo>
                  <a:pt x="25404" y="165355"/>
                  <a:pt x="34375" y="162522"/>
                  <a:pt x="39569" y="158650"/>
                </a:cubicBezTo>
                <a:cubicBezTo>
                  <a:pt x="44857" y="154684"/>
                  <a:pt x="44290" y="150340"/>
                  <a:pt x="38624" y="150151"/>
                </a:cubicBezTo>
                <a:cubicBezTo>
                  <a:pt x="32958" y="149962"/>
                  <a:pt x="17093" y="156006"/>
                  <a:pt x="10483" y="151285"/>
                </a:cubicBezTo>
                <a:cubicBezTo>
                  <a:pt x="3967" y="146468"/>
                  <a:pt x="6706" y="137969"/>
                  <a:pt x="16716" y="134286"/>
                </a:cubicBezTo>
                <a:cubicBezTo>
                  <a:pt x="26726" y="130698"/>
                  <a:pt x="47123" y="122860"/>
                  <a:pt x="52978" y="108506"/>
                </a:cubicBezTo>
                <a:cubicBezTo>
                  <a:pt x="58928" y="94152"/>
                  <a:pt x="68749" y="63744"/>
                  <a:pt x="68749" y="63744"/>
                </a:cubicBezTo>
                <a:close/>
                <a:moveTo>
                  <a:pt x="75737" y="80364"/>
                </a:moveTo>
                <a:cubicBezTo>
                  <a:pt x="74887" y="84425"/>
                  <a:pt x="73754" y="88486"/>
                  <a:pt x="72526" y="92546"/>
                </a:cubicBezTo>
                <a:cubicBezTo>
                  <a:pt x="66671" y="109922"/>
                  <a:pt x="54301" y="124465"/>
                  <a:pt x="37963" y="132870"/>
                </a:cubicBezTo>
                <a:lnTo>
                  <a:pt x="37208" y="132775"/>
                </a:lnTo>
                <a:cubicBezTo>
                  <a:pt x="37208" y="132775"/>
                  <a:pt x="41930" y="129753"/>
                  <a:pt x="45424" y="127109"/>
                </a:cubicBezTo>
                <a:cubicBezTo>
                  <a:pt x="60155" y="116249"/>
                  <a:pt x="68655" y="97835"/>
                  <a:pt x="73282" y="80931"/>
                </a:cubicBezTo>
                <a:lnTo>
                  <a:pt x="73660" y="79892"/>
                </a:lnTo>
                <a:lnTo>
                  <a:pt x="74415" y="79420"/>
                </a:lnTo>
                <a:cubicBezTo>
                  <a:pt x="74982" y="79609"/>
                  <a:pt x="75359" y="79892"/>
                  <a:pt x="75737" y="80364"/>
                </a:cubicBezTo>
                <a:close/>
                <a:moveTo>
                  <a:pt x="70165" y="118516"/>
                </a:moveTo>
                <a:lnTo>
                  <a:pt x="70260" y="119460"/>
                </a:lnTo>
                <a:cubicBezTo>
                  <a:pt x="64688" y="126259"/>
                  <a:pt x="57700" y="131737"/>
                  <a:pt x="49862" y="135514"/>
                </a:cubicBezTo>
                <a:lnTo>
                  <a:pt x="49201" y="135325"/>
                </a:lnTo>
                <a:cubicBezTo>
                  <a:pt x="49295" y="134853"/>
                  <a:pt x="49673" y="134475"/>
                  <a:pt x="50145" y="134286"/>
                </a:cubicBezTo>
                <a:cubicBezTo>
                  <a:pt x="56378" y="130415"/>
                  <a:pt x="61950" y="125693"/>
                  <a:pt x="66860" y="120216"/>
                </a:cubicBezTo>
                <a:cubicBezTo>
                  <a:pt x="70260" y="116533"/>
                  <a:pt x="70165" y="117760"/>
                  <a:pt x="70165" y="118516"/>
                </a:cubicBezTo>
                <a:close/>
                <a:moveTo>
                  <a:pt x="141369" y="79892"/>
                </a:moveTo>
                <a:cubicBezTo>
                  <a:pt x="145524" y="81403"/>
                  <a:pt x="135325" y="91696"/>
                  <a:pt x="128243" y="86125"/>
                </a:cubicBezTo>
                <a:cubicBezTo>
                  <a:pt x="125882" y="84142"/>
                  <a:pt x="124749" y="81120"/>
                  <a:pt x="125221" y="78098"/>
                </a:cubicBezTo>
                <a:cubicBezTo>
                  <a:pt x="125221" y="78098"/>
                  <a:pt x="127393" y="74982"/>
                  <a:pt x="128526" y="77531"/>
                </a:cubicBezTo>
                <a:cubicBezTo>
                  <a:pt x="129470" y="79798"/>
                  <a:pt x="128054" y="84425"/>
                  <a:pt x="133436" y="84425"/>
                </a:cubicBezTo>
                <a:cubicBezTo>
                  <a:pt x="135892" y="84331"/>
                  <a:pt x="138158" y="82914"/>
                  <a:pt x="139197" y="80648"/>
                </a:cubicBezTo>
                <a:cubicBezTo>
                  <a:pt x="139669" y="79892"/>
                  <a:pt x="140519" y="79609"/>
                  <a:pt x="141369" y="79892"/>
                </a:cubicBezTo>
                <a:close/>
                <a:moveTo>
                  <a:pt x="121538" y="45424"/>
                </a:moveTo>
                <a:cubicBezTo>
                  <a:pt x="129376" y="47879"/>
                  <a:pt x="128809" y="63366"/>
                  <a:pt x="119555" y="66860"/>
                </a:cubicBezTo>
                <a:cubicBezTo>
                  <a:pt x="119555" y="66860"/>
                  <a:pt x="116249" y="68749"/>
                  <a:pt x="113322" y="67616"/>
                </a:cubicBezTo>
                <a:cubicBezTo>
                  <a:pt x="106334" y="64783"/>
                  <a:pt x="107467" y="51373"/>
                  <a:pt x="114927" y="46462"/>
                </a:cubicBezTo>
                <a:cubicBezTo>
                  <a:pt x="116722" y="45235"/>
                  <a:pt x="118894" y="44857"/>
                  <a:pt x="120971" y="45235"/>
                </a:cubicBezTo>
                <a:cubicBezTo>
                  <a:pt x="121066" y="45235"/>
                  <a:pt x="121349" y="45329"/>
                  <a:pt x="121538" y="45424"/>
                </a:cubicBezTo>
                <a:close/>
                <a:moveTo>
                  <a:pt x="157423" y="53923"/>
                </a:moveTo>
                <a:cubicBezTo>
                  <a:pt x="157801" y="54112"/>
                  <a:pt x="158178" y="54206"/>
                  <a:pt x="158556" y="54395"/>
                </a:cubicBezTo>
                <a:cubicBezTo>
                  <a:pt x="165733" y="57606"/>
                  <a:pt x="166205" y="70449"/>
                  <a:pt x="159972" y="74793"/>
                </a:cubicBezTo>
                <a:cubicBezTo>
                  <a:pt x="156951" y="76681"/>
                  <a:pt x="152984" y="76398"/>
                  <a:pt x="150435" y="73943"/>
                </a:cubicBezTo>
                <a:cubicBezTo>
                  <a:pt x="147979" y="71582"/>
                  <a:pt x="147413" y="67993"/>
                  <a:pt x="147602" y="64594"/>
                </a:cubicBezTo>
                <a:cubicBezTo>
                  <a:pt x="147790" y="58833"/>
                  <a:pt x="151946" y="52789"/>
                  <a:pt x="157045" y="53828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 flipH="1">
            <a:off x="6469166" y="0"/>
            <a:ext cx="2726759" cy="1316084"/>
          </a:xfrm>
          <a:custGeom>
            <a:avLst/>
            <a:gdLst/>
            <a:ahLst/>
            <a:cxnLst/>
            <a:rect l="l" t="t" r="r" b="b"/>
            <a:pathLst>
              <a:path w="284779" h="137450" extrusionOk="0">
                <a:moveTo>
                  <a:pt x="0" y="45835"/>
                </a:moveTo>
                <a:cubicBezTo>
                  <a:pt x="6159" y="50552"/>
                  <a:pt x="12791" y="55296"/>
                  <a:pt x="19616" y="59985"/>
                </a:cubicBezTo>
                <a:cubicBezTo>
                  <a:pt x="20143" y="62010"/>
                  <a:pt x="27107" y="89839"/>
                  <a:pt x="20837" y="101631"/>
                </a:cubicBezTo>
                <a:lnTo>
                  <a:pt x="0" y="95360"/>
                </a:lnTo>
                <a:lnTo>
                  <a:pt x="0" y="96359"/>
                </a:lnTo>
                <a:lnTo>
                  <a:pt x="24943" y="103850"/>
                </a:lnTo>
                <a:cubicBezTo>
                  <a:pt x="24666" y="106874"/>
                  <a:pt x="22585" y="127628"/>
                  <a:pt x="13651" y="135063"/>
                </a:cubicBezTo>
                <a:cubicBezTo>
                  <a:pt x="8546" y="135702"/>
                  <a:pt x="3995" y="136146"/>
                  <a:pt x="0" y="136478"/>
                </a:cubicBezTo>
                <a:lnTo>
                  <a:pt x="0" y="137450"/>
                </a:lnTo>
                <a:cubicBezTo>
                  <a:pt x="4023" y="137117"/>
                  <a:pt x="8629" y="136645"/>
                  <a:pt x="13762" y="136035"/>
                </a:cubicBezTo>
                <a:cubicBezTo>
                  <a:pt x="13789" y="136035"/>
                  <a:pt x="13817" y="136035"/>
                  <a:pt x="13817" y="136035"/>
                </a:cubicBezTo>
                <a:cubicBezTo>
                  <a:pt x="13900" y="136035"/>
                  <a:pt x="13956" y="136007"/>
                  <a:pt x="14011" y="135979"/>
                </a:cubicBezTo>
                <a:cubicBezTo>
                  <a:pt x="18617" y="135424"/>
                  <a:pt x="23667" y="134731"/>
                  <a:pt x="29049" y="133870"/>
                </a:cubicBezTo>
                <a:cubicBezTo>
                  <a:pt x="29077" y="133898"/>
                  <a:pt x="29105" y="133898"/>
                  <a:pt x="29105" y="133898"/>
                </a:cubicBezTo>
                <a:cubicBezTo>
                  <a:pt x="29188" y="133898"/>
                  <a:pt x="29271" y="133870"/>
                  <a:pt x="29327" y="133843"/>
                </a:cubicBezTo>
                <a:cubicBezTo>
                  <a:pt x="31158" y="133537"/>
                  <a:pt x="33017" y="133232"/>
                  <a:pt x="34904" y="132927"/>
                </a:cubicBezTo>
                <a:cubicBezTo>
                  <a:pt x="34931" y="132927"/>
                  <a:pt x="34931" y="132927"/>
                  <a:pt x="34959" y="132927"/>
                </a:cubicBezTo>
                <a:lnTo>
                  <a:pt x="34959" y="132927"/>
                </a:lnTo>
                <a:cubicBezTo>
                  <a:pt x="35015" y="132927"/>
                  <a:pt x="37651" y="132955"/>
                  <a:pt x="38871" y="134398"/>
                </a:cubicBezTo>
                <a:lnTo>
                  <a:pt x="38871" y="136728"/>
                </a:lnTo>
                <a:cubicBezTo>
                  <a:pt x="38871" y="136978"/>
                  <a:pt x="39038" y="137200"/>
                  <a:pt x="39288" y="137228"/>
                </a:cubicBezTo>
                <a:lnTo>
                  <a:pt x="39343" y="137228"/>
                </a:lnTo>
                <a:cubicBezTo>
                  <a:pt x="39565" y="137228"/>
                  <a:pt x="39759" y="137061"/>
                  <a:pt x="39815" y="136811"/>
                </a:cubicBezTo>
                <a:cubicBezTo>
                  <a:pt x="39815" y="136784"/>
                  <a:pt x="40536" y="132955"/>
                  <a:pt x="45391" y="131013"/>
                </a:cubicBezTo>
                <a:cubicBezTo>
                  <a:pt x="45391" y="130985"/>
                  <a:pt x="45391" y="130985"/>
                  <a:pt x="45391" y="130985"/>
                </a:cubicBezTo>
                <a:cubicBezTo>
                  <a:pt x="48000" y="130486"/>
                  <a:pt x="50635" y="129931"/>
                  <a:pt x="53354" y="129348"/>
                </a:cubicBezTo>
                <a:cubicBezTo>
                  <a:pt x="53354" y="129348"/>
                  <a:pt x="53354" y="129348"/>
                  <a:pt x="53354" y="129348"/>
                </a:cubicBezTo>
                <a:cubicBezTo>
                  <a:pt x="53438" y="129348"/>
                  <a:pt x="53493" y="129348"/>
                  <a:pt x="53549" y="129320"/>
                </a:cubicBezTo>
                <a:cubicBezTo>
                  <a:pt x="56240" y="128738"/>
                  <a:pt x="58987" y="128127"/>
                  <a:pt x="61789" y="127461"/>
                </a:cubicBezTo>
                <a:cubicBezTo>
                  <a:pt x="61817" y="127461"/>
                  <a:pt x="61872" y="127461"/>
                  <a:pt x="61900" y="127434"/>
                </a:cubicBezTo>
                <a:cubicBezTo>
                  <a:pt x="66700" y="126324"/>
                  <a:pt x="71666" y="125075"/>
                  <a:pt x="76772" y="123716"/>
                </a:cubicBezTo>
                <a:cubicBezTo>
                  <a:pt x="81266" y="124576"/>
                  <a:pt x="82626" y="129403"/>
                  <a:pt x="82737" y="129875"/>
                </a:cubicBezTo>
                <a:lnTo>
                  <a:pt x="82737" y="136728"/>
                </a:lnTo>
                <a:cubicBezTo>
                  <a:pt x="82765" y="137366"/>
                  <a:pt x="83680" y="137366"/>
                  <a:pt x="83708" y="136728"/>
                </a:cubicBezTo>
                <a:lnTo>
                  <a:pt x="83708" y="132483"/>
                </a:lnTo>
                <a:cubicBezTo>
                  <a:pt x="84818" y="124992"/>
                  <a:pt x="88730" y="120719"/>
                  <a:pt x="89312" y="120137"/>
                </a:cubicBezTo>
                <a:cubicBezTo>
                  <a:pt x="89756" y="119998"/>
                  <a:pt x="90173" y="119887"/>
                  <a:pt x="90617" y="119748"/>
                </a:cubicBezTo>
                <a:cubicBezTo>
                  <a:pt x="96721" y="117917"/>
                  <a:pt x="102769" y="115947"/>
                  <a:pt x="108734" y="113866"/>
                </a:cubicBezTo>
                <a:cubicBezTo>
                  <a:pt x="108762" y="113838"/>
                  <a:pt x="108790" y="113838"/>
                  <a:pt x="108818" y="113838"/>
                </a:cubicBezTo>
                <a:cubicBezTo>
                  <a:pt x="108818" y="113838"/>
                  <a:pt x="108818" y="113838"/>
                  <a:pt x="108818" y="113838"/>
                </a:cubicBezTo>
                <a:cubicBezTo>
                  <a:pt x="125271" y="108123"/>
                  <a:pt x="141391" y="101464"/>
                  <a:pt x="157067" y="93917"/>
                </a:cubicBezTo>
                <a:cubicBezTo>
                  <a:pt x="157844" y="94084"/>
                  <a:pt x="162311" y="95194"/>
                  <a:pt x="163254" y="100715"/>
                </a:cubicBezTo>
                <a:lnTo>
                  <a:pt x="163254" y="107346"/>
                </a:lnTo>
                <a:cubicBezTo>
                  <a:pt x="163282" y="107956"/>
                  <a:pt x="164197" y="107956"/>
                  <a:pt x="164225" y="107346"/>
                </a:cubicBezTo>
                <a:lnTo>
                  <a:pt x="164225" y="95471"/>
                </a:lnTo>
                <a:cubicBezTo>
                  <a:pt x="165196" y="92502"/>
                  <a:pt x="166944" y="89867"/>
                  <a:pt x="169303" y="87813"/>
                </a:cubicBezTo>
                <a:cubicBezTo>
                  <a:pt x="174269" y="85233"/>
                  <a:pt x="179180" y="82542"/>
                  <a:pt x="184035" y="79767"/>
                </a:cubicBezTo>
                <a:cubicBezTo>
                  <a:pt x="184063" y="79767"/>
                  <a:pt x="184119" y="79740"/>
                  <a:pt x="184146" y="79712"/>
                </a:cubicBezTo>
                <a:cubicBezTo>
                  <a:pt x="187060" y="78047"/>
                  <a:pt x="189973" y="76355"/>
                  <a:pt x="192831" y="74634"/>
                </a:cubicBezTo>
                <a:cubicBezTo>
                  <a:pt x="196216" y="72609"/>
                  <a:pt x="199517" y="70528"/>
                  <a:pt x="202819" y="68420"/>
                </a:cubicBezTo>
                <a:cubicBezTo>
                  <a:pt x="202847" y="68420"/>
                  <a:pt x="202874" y="68392"/>
                  <a:pt x="202874" y="68392"/>
                </a:cubicBezTo>
                <a:cubicBezTo>
                  <a:pt x="202958" y="68364"/>
                  <a:pt x="203013" y="68336"/>
                  <a:pt x="203041" y="68281"/>
                </a:cubicBezTo>
                <a:cubicBezTo>
                  <a:pt x="207314" y="65534"/>
                  <a:pt x="211531" y="62732"/>
                  <a:pt x="215665" y="59874"/>
                </a:cubicBezTo>
                <a:lnTo>
                  <a:pt x="215665" y="81793"/>
                </a:lnTo>
                <a:cubicBezTo>
                  <a:pt x="215665" y="82431"/>
                  <a:pt x="216636" y="82431"/>
                  <a:pt x="216636" y="81793"/>
                </a:cubicBezTo>
                <a:lnTo>
                  <a:pt x="216636" y="71694"/>
                </a:lnTo>
                <a:cubicBezTo>
                  <a:pt x="217718" y="59153"/>
                  <a:pt x="233117" y="47167"/>
                  <a:pt x="233283" y="47028"/>
                </a:cubicBezTo>
                <a:cubicBezTo>
                  <a:pt x="233311" y="47000"/>
                  <a:pt x="233339" y="46973"/>
                  <a:pt x="233367" y="46917"/>
                </a:cubicBezTo>
                <a:cubicBezTo>
                  <a:pt x="234615" y="45974"/>
                  <a:pt x="235836" y="45003"/>
                  <a:pt x="237085" y="44032"/>
                </a:cubicBezTo>
                <a:lnTo>
                  <a:pt x="237085" y="44032"/>
                </a:lnTo>
                <a:cubicBezTo>
                  <a:pt x="237168" y="44004"/>
                  <a:pt x="237251" y="43948"/>
                  <a:pt x="237307" y="43865"/>
                </a:cubicBezTo>
                <a:cubicBezTo>
                  <a:pt x="246712" y="36429"/>
                  <a:pt x="255785" y="28578"/>
                  <a:pt x="264525" y="20365"/>
                </a:cubicBezTo>
                <a:cubicBezTo>
                  <a:pt x="264553" y="20365"/>
                  <a:pt x="264553" y="20365"/>
                  <a:pt x="264553" y="20365"/>
                </a:cubicBezTo>
                <a:cubicBezTo>
                  <a:pt x="265107" y="20032"/>
                  <a:pt x="265773" y="19977"/>
                  <a:pt x="266384" y="20198"/>
                </a:cubicBezTo>
                <a:cubicBezTo>
                  <a:pt x="267521" y="20698"/>
                  <a:pt x="268076" y="22224"/>
                  <a:pt x="268187" y="22529"/>
                </a:cubicBezTo>
                <a:lnTo>
                  <a:pt x="268187" y="25137"/>
                </a:lnTo>
                <a:cubicBezTo>
                  <a:pt x="268187" y="25415"/>
                  <a:pt x="268409" y="25637"/>
                  <a:pt x="268659" y="25637"/>
                </a:cubicBezTo>
                <a:cubicBezTo>
                  <a:pt x="268936" y="25637"/>
                  <a:pt x="269131" y="25415"/>
                  <a:pt x="269131" y="25137"/>
                </a:cubicBezTo>
                <a:lnTo>
                  <a:pt x="269131" y="15981"/>
                </a:lnTo>
                <a:cubicBezTo>
                  <a:pt x="274485" y="10793"/>
                  <a:pt x="279702" y="5466"/>
                  <a:pt x="284779" y="0"/>
                </a:cubicBezTo>
                <a:lnTo>
                  <a:pt x="283503" y="0"/>
                </a:lnTo>
                <a:cubicBezTo>
                  <a:pt x="268936" y="15593"/>
                  <a:pt x="253205" y="30076"/>
                  <a:pt x="236419" y="43255"/>
                </a:cubicBezTo>
                <a:cubicBezTo>
                  <a:pt x="232729" y="44642"/>
                  <a:pt x="198130" y="56711"/>
                  <a:pt x="184452" y="37040"/>
                </a:cubicBezTo>
                <a:cubicBezTo>
                  <a:pt x="191721" y="28605"/>
                  <a:pt x="198491" y="20531"/>
                  <a:pt x="204428" y="13345"/>
                </a:cubicBezTo>
                <a:cubicBezTo>
                  <a:pt x="204484" y="13318"/>
                  <a:pt x="204539" y="13234"/>
                  <a:pt x="204567" y="13179"/>
                </a:cubicBezTo>
                <a:cubicBezTo>
                  <a:pt x="208562" y="8324"/>
                  <a:pt x="212169" y="3884"/>
                  <a:pt x="215332" y="0"/>
                </a:cubicBezTo>
                <a:lnTo>
                  <a:pt x="214084" y="0"/>
                </a:lnTo>
                <a:cubicBezTo>
                  <a:pt x="211059" y="3746"/>
                  <a:pt x="207591" y="8018"/>
                  <a:pt x="203762" y="12624"/>
                </a:cubicBezTo>
                <a:cubicBezTo>
                  <a:pt x="184424" y="24610"/>
                  <a:pt x="136147" y="28494"/>
                  <a:pt x="130181" y="28938"/>
                </a:cubicBezTo>
                <a:cubicBezTo>
                  <a:pt x="132373" y="18173"/>
                  <a:pt x="134343" y="8157"/>
                  <a:pt x="135925" y="0"/>
                </a:cubicBezTo>
                <a:lnTo>
                  <a:pt x="134954" y="0"/>
                </a:lnTo>
                <a:cubicBezTo>
                  <a:pt x="133012" y="10072"/>
                  <a:pt x="130459" y="23001"/>
                  <a:pt x="127629" y="36568"/>
                </a:cubicBezTo>
                <a:cubicBezTo>
                  <a:pt x="123023" y="36735"/>
                  <a:pt x="78214" y="38039"/>
                  <a:pt x="64980" y="23195"/>
                </a:cubicBezTo>
                <a:lnTo>
                  <a:pt x="53632" y="0"/>
                </a:lnTo>
                <a:lnTo>
                  <a:pt x="52578" y="0"/>
                </a:lnTo>
                <a:lnTo>
                  <a:pt x="58071" y="11237"/>
                </a:lnTo>
                <a:cubicBezTo>
                  <a:pt x="56046" y="14649"/>
                  <a:pt x="30797" y="56850"/>
                  <a:pt x="20199" y="59236"/>
                </a:cubicBezTo>
                <a:cubicBezTo>
                  <a:pt x="13151" y="54381"/>
                  <a:pt x="6326" y="49497"/>
                  <a:pt x="0" y="44642"/>
                </a:cubicBezTo>
                <a:lnTo>
                  <a:pt x="0" y="45835"/>
                </a:lnTo>
                <a:close/>
                <a:moveTo>
                  <a:pt x="268187" y="16925"/>
                </a:moveTo>
                <a:lnTo>
                  <a:pt x="268187" y="20504"/>
                </a:lnTo>
                <a:cubicBezTo>
                  <a:pt x="267826" y="20004"/>
                  <a:pt x="267327" y="19588"/>
                  <a:pt x="266744" y="19338"/>
                </a:cubicBezTo>
                <a:cubicBezTo>
                  <a:pt x="266467" y="19200"/>
                  <a:pt x="266162" y="19144"/>
                  <a:pt x="265857" y="19116"/>
                </a:cubicBezTo>
                <a:cubicBezTo>
                  <a:pt x="266633" y="18395"/>
                  <a:pt x="267410" y="17646"/>
                  <a:pt x="268187" y="16925"/>
                </a:cubicBezTo>
                <a:close/>
                <a:moveTo>
                  <a:pt x="28883" y="132955"/>
                </a:moveTo>
                <a:cubicBezTo>
                  <a:pt x="24055" y="133704"/>
                  <a:pt x="19505" y="134342"/>
                  <a:pt x="15288" y="134869"/>
                </a:cubicBezTo>
                <a:cubicBezTo>
                  <a:pt x="23639" y="126573"/>
                  <a:pt x="25581" y="107485"/>
                  <a:pt x="25886" y="104044"/>
                </a:cubicBezTo>
                <a:lnTo>
                  <a:pt x="43394" y="106153"/>
                </a:lnTo>
                <a:cubicBezTo>
                  <a:pt x="42867" y="115170"/>
                  <a:pt x="30298" y="131151"/>
                  <a:pt x="28883" y="132955"/>
                </a:cubicBezTo>
                <a:close/>
                <a:moveTo>
                  <a:pt x="35597" y="70611"/>
                </a:moveTo>
                <a:cubicBezTo>
                  <a:pt x="38538" y="72526"/>
                  <a:pt x="41479" y="74413"/>
                  <a:pt x="44420" y="76271"/>
                </a:cubicBezTo>
                <a:cubicBezTo>
                  <a:pt x="44476" y="76355"/>
                  <a:pt x="44559" y="76410"/>
                  <a:pt x="44642" y="76438"/>
                </a:cubicBezTo>
                <a:cubicBezTo>
                  <a:pt x="44670" y="76466"/>
                  <a:pt x="44726" y="76466"/>
                  <a:pt x="44753" y="76493"/>
                </a:cubicBezTo>
                <a:cubicBezTo>
                  <a:pt x="49109" y="79240"/>
                  <a:pt x="53438" y="81904"/>
                  <a:pt x="57627" y="84484"/>
                </a:cubicBezTo>
                <a:cubicBezTo>
                  <a:pt x="58820" y="90532"/>
                  <a:pt x="45308" y="103711"/>
                  <a:pt x="43727" y="105210"/>
                </a:cubicBezTo>
                <a:lnTo>
                  <a:pt x="26580" y="103184"/>
                </a:lnTo>
                <a:cubicBezTo>
                  <a:pt x="35819" y="94861"/>
                  <a:pt x="35736" y="75078"/>
                  <a:pt x="35597" y="70611"/>
                </a:cubicBezTo>
                <a:close/>
                <a:moveTo>
                  <a:pt x="68032" y="90754"/>
                </a:moveTo>
                <a:cubicBezTo>
                  <a:pt x="72915" y="93668"/>
                  <a:pt x="77521" y="96387"/>
                  <a:pt x="81793" y="98856"/>
                </a:cubicBezTo>
                <a:cubicBezTo>
                  <a:pt x="78963" y="108456"/>
                  <a:pt x="67671" y="108040"/>
                  <a:pt x="67199" y="108012"/>
                </a:cubicBezTo>
                <a:lnTo>
                  <a:pt x="67172" y="108012"/>
                </a:lnTo>
                <a:lnTo>
                  <a:pt x="54575" y="106514"/>
                </a:lnTo>
                <a:cubicBezTo>
                  <a:pt x="62066" y="103628"/>
                  <a:pt x="66977" y="93168"/>
                  <a:pt x="68032" y="90754"/>
                </a:cubicBezTo>
                <a:close/>
                <a:moveTo>
                  <a:pt x="52023" y="106208"/>
                </a:moveTo>
                <a:lnTo>
                  <a:pt x="44948" y="105376"/>
                </a:lnTo>
                <a:cubicBezTo>
                  <a:pt x="47916" y="102463"/>
                  <a:pt x="58765" y="91448"/>
                  <a:pt x="58654" y="85094"/>
                </a:cubicBezTo>
                <a:cubicBezTo>
                  <a:pt x="61567" y="86870"/>
                  <a:pt x="64425" y="88590"/>
                  <a:pt x="67199" y="90255"/>
                </a:cubicBezTo>
                <a:cubicBezTo>
                  <a:pt x="66228" y="92502"/>
                  <a:pt x="60402" y="105043"/>
                  <a:pt x="52023" y="106208"/>
                </a:cubicBezTo>
                <a:close/>
                <a:moveTo>
                  <a:pt x="94723" y="86149"/>
                </a:moveTo>
                <a:cubicBezTo>
                  <a:pt x="91615" y="94306"/>
                  <a:pt x="83791" y="97607"/>
                  <a:pt x="82432" y="98135"/>
                </a:cubicBezTo>
                <a:cubicBezTo>
                  <a:pt x="78298" y="95721"/>
                  <a:pt x="73803" y="93085"/>
                  <a:pt x="69086" y="90283"/>
                </a:cubicBezTo>
                <a:cubicBezTo>
                  <a:pt x="80573" y="87314"/>
                  <a:pt x="85928" y="74829"/>
                  <a:pt x="87315" y="71000"/>
                </a:cubicBezTo>
                <a:close/>
                <a:moveTo>
                  <a:pt x="89257" y="72803"/>
                </a:moveTo>
                <a:cubicBezTo>
                  <a:pt x="100522" y="84207"/>
                  <a:pt x="114977" y="78463"/>
                  <a:pt x="118806" y="76632"/>
                </a:cubicBezTo>
                <a:cubicBezTo>
                  <a:pt x="117724" y="81099"/>
                  <a:pt x="116669" y="85372"/>
                  <a:pt x="115643" y="89367"/>
                </a:cubicBezTo>
                <a:cubicBezTo>
                  <a:pt x="105821" y="96303"/>
                  <a:pt x="96443" y="86704"/>
                  <a:pt x="95666" y="85871"/>
                </a:cubicBezTo>
                <a:close/>
                <a:moveTo>
                  <a:pt x="82654" y="99355"/>
                </a:moveTo>
                <a:cubicBezTo>
                  <a:pt x="85539" y="101020"/>
                  <a:pt x="88230" y="102574"/>
                  <a:pt x="90755" y="104017"/>
                </a:cubicBezTo>
                <a:cubicBezTo>
                  <a:pt x="90478" y="105237"/>
                  <a:pt x="89229" y="109815"/>
                  <a:pt x="85761" y="110204"/>
                </a:cubicBezTo>
                <a:lnTo>
                  <a:pt x="71528" y="108539"/>
                </a:lnTo>
                <a:cubicBezTo>
                  <a:pt x="75412" y="107734"/>
                  <a:pt x="80711" y="105515"/>
                  <a:pt x="82654" y="99355"/>
                </a:cubicBezTo>
                <a:close/>
                <a:moveTo>
                  <a:pt x="91615" y="104488"/>
                </a:moveTo>
                <a:cubicBezTo>
                  <a:pt x="98357" y="108317"/>
                  <a:pt x="103463" y="111147"/>
                  <a:pt x="106182" y="112645"/>
                </a:cubicBezTo>
                <a:lnTo>
                  <a:pt x="87897" y="110481"/>
                </a:lnTo>
                <a:cubicBezTo>
                  <a:pt x="90284" y="109038"/>
                  <a:pt x="91282" y="105876"/>
                  <a:pt x="91615" y="104488"/>
                </a:cubicBezTo>
                <a:close/>
                <a:moveTo>
                  <a:pt x="91449" y="103295"/>
                </a:moveTo>
                <a:cubicBezTo>
                  <a:pt x="88980" y="101908"/>
                  <a:pt x="86316" y="100382"/>
                  <a:pt x="83486" y="98745"/>
                </a:cubicBezTo>
                <a:cubicBezTo>
                  <a:pt x="85900" y="97691"/>
                  <a:pt x="92226" y="94417"/>
                  <a:pt x="95305" y="87314"/>
                </a:cubicBezTo>
                <a:lnTo>
                  <a:pt x="99828" y="96553"/>
                </a:lnTo>
                <a:cubicBezTo>
                  <a:pt x="99467" y="97635"/>
                  <a:pt x="97303" y="103545"/>
                  <a:pt x="91449" y="103295"/>
                </a:cubicBezTo>
                <a:close/>
                <a:moveTo>
                  <a:pt x="96776" y="88174"/>
                </a:moveTo>
                <a:cubicBezTo>
                  <a:pt x="100133" y="90893"/>
                  <a:pt x="107569" y="95471"/>
                  <a:pt x="115282" y="90754"/>
                </a:cubicBezTo>
                <a:cubicBezTo>
                  <a:pt x="114894" y="92169"/>
                  <a:pt x="114533" y="93529"/>
                  <a:pt x="114172" y="94861"/>
                </a:cubicBezTo>
                <a:cubicBezTo>
                  <a:pt x="113035" y="95527"/>
                  <a:pt x="105821" y="99355"/>
                  <a:pt x="100688" y="96165"/>
                </a:cubicBezTo>
                <a:close/>
                <a:moveTo>
                  <a:pt x="116420" y="90116"/>
                </a:moveTo>
                <a:cubicBezTo>
                  <a:pt x="118667" y="90033"/>
                  <a:pt x="130792" y="89284"/>
                  <a:pt x="140142" y="83957"/>
                </a:cubicBezTo>
                <a:cubicBezTo>
                  <a:pt x="136924" y="87175"/>
                  <a:pt x="133761" y="90311"/>
                  <a:pt x="130598" y="93335"/>
                </a:cubicBezTo>
                <a:cubicBezTo>
                  <a:pt x="129377" y="93779"/>
                  <a:pt x="119389" y="97108"/>
                  <a:pt x="115143" y="94944"/>
                </a:cubicBezTo>
                <a:cubicBezTo>
                  <a:pt x="115560" y="93390"/>
                  <a:pt x="116004" y="91781"/>
                  <a:pt x="116420" y="90116"/>
                </a:cubicBezTo>
                <a:close/>
                <a:moveTo>
                  <a:pt x="116669" y="89145"/>
                </a:moveTo>
                <a:cubicBezTo>
                  <a:pt x="117696" y="85178"/>
                  <a:pt x="118750" y="80905"/>
                  <a:pt x="119805" y="76438"/>
                </a:cubicBezTo>
                <a:cubicBezTo>
                  <a:pt x="125631" y="79212"/>
                  <a:pt x="143777" y="75744"/>
                  <a:pt x="149270" y="74579"/>
                </a:cubicBezTo>
                <a:cubicBezTo>
                  <a:pt x="147411" y="76521"/>
                  <a:pt x="145552" y="78463"/>
                  <a:pt x="143693" y="80350"/>
                </a:cubicBezTo>
                <a:cubicBezTo>
                  <a:pt x="134898" y="87758"/>
                  <a:pt x="119888" y="88979"/>
                  <a:pt x="116669" y="89145"/>
                </a:cubicBezTo>
                <a:close/>
                <a:moveTo>
                  <a:pt x="120054" y="75495"/>
                </a:moveTo>
                <a:cubicBezTo>
                  <a:pt x="121081" y="71083"/>
                  <a:pt x="122135" y="66477"/>
                  <a:pt x="123190" y="61816"/>
                </a:cubicBezTo>
                <a:cubicBezTo>
                  <a:pt x="126630" y="62593"/>
                  <a:pt x="147800" y="67032"/>
                  <a:pt x="161728" y="61234"/>
                </a:cubicBezTo>
                <a:cubicBezTo>
                  <a:pt x="158010" y="65312"/>
                  <a:pt x="154209" y="69363"/>
                  <a:pt x="150436" y="73358"/>
                </a:cubicBezTo>
                <a:cubicBezTo>
                  <a:pt x="148271" y="73830"/>
                  <a:pt x="125825" y="78630"/>
                  <a:pt x="120054" y="75495"/>
                </a:cubicBezTo>
                <a:close/>
                <a:moveTo>
                  <a:pt x="119083" y="75439"/>
                </a:moveTo>
                <a:cubicBezTo>
                  <a:pt x="117002" y="76577"/>
                  <a:pt x="99773" y="85289"/>
                  <a:pt x="87648" y="69502"/>
                </a:cubicBezTo>
                <a:lnTo>
                  <a:pt x="83958" y="61927"/>
                </a:lnTo>
                <a:cubicBezTo>
                  <a:pt x="89118" y="63093"/>
                  <a:pt x="112480" y="67920"/>
                  <a:pt x="122108" y="62316"/>
                </a:cubicBezTo>
                <a:cubicBezTo>
                  <a:pt x="121109" y="66783"/>
                  <a:pt x="120082" y="71194"/>
                  <a:pt x="119083" y="75439"/>
                </a:cubicBezTo>
                <a:close/>
                <a:moveTo>
                  <a:pt x="86732" y="69807"/>
                </a:moveTo>
                <a:cubicBezTo>
                  <a:pt x="86177" y="71555"/>
                  <a:pt x="80878" y="86926"/>
                  <a:pt x="67893" y="89589"/>
                </a:cubicBezTo>
                <a:cubicBezTo>
                  <a:pt x="65035" y="87841"/>
                  <a:pt x="62066" y="86065"/>
                  <a:pt x="59014" y="84207"/>
                </a:cubicBezTo>
                <a:cubicBezTo>
                  <a:pt x="62927" y="81848"/>
                  <a:pt x="81017" y="70473"/>
                  <a:pt x="83319" y="62815"/>
                </a:cubicBezTo>
                <a:close/>
                <a:moveTo>
                  <a:pt x="58099" y="83652"/>
                </a:moveTo>
                <a:cubicBezTo>
                  <a:pt x="54742" y="81599"/>
                  <a:pt x="51301" y="79462"/>
                  <a:pt x="47805" y="77270"/>
                </a:cubicBezTo>
                <a:cubicBezTo>
                  <a:pt x="49720" y="77603"/>
                  <a:pt x="51634" y="77770"/>
                  <a:pt x="53576" y="77742"/>
                </a:cubicBezTo>
                <a:cubicBezTo>
                  <a:pt x="59986" y="77742"/>
                  <a:pt x="66728" y="76355"/>
                  <a:pt x="70140" y="75522"/>
                </a:cubicBezTo>
                <a:cubicBezTo>
                  <a:pt x="64730" y="79573"/>
                  <a:pt x="59347" y="82903"/>
                  <a:pt x="58099" y="83652"/>
                </a:cubicBezTo>
                <a:close/>
                <a:moveTo>
                  <a:pt x="38871" y="133121"/>
                </a:moveTo>
                <a:cubicBezTo>
                  <a:pt x="38455" y="132844"/>
                  <a:pt x="38039" y="132622"/>
                  <a:pt x="37567" y="132455"/>
                </a:cubicBezTo>
                <a:cubicBezTo>
                  <a:pt x="38011" y="132372"/>
                  <a:pt x="38427" y="132289"/>
                  <a:pt x="38871" y="132233"/>
                </a:cubicBezTo>
                <a:close/>
                <a:moveTo>
                  <a:pt x="39815" y="134342"/>
                </a:moveTo>
                <a:lnTo>
                  <a:pt x="39815" y="132039"/>
                </a:lnTo>
                <a:cubicBezTo>
                  <a:pt x="40675" y="131901"/>
                  <a:pt x="41535" y="131734"/>
                  <a:pt x="42395" y="131568"/>
                </a:cubicBezTo>
                <a:cubicBezTo>
                  <a:pt x="41368" y="132317"/>
                  <a:pt x="40481" y="133260"/>
                  <a:pt x="39815" y="134342"/>
                </a:cubicBezTo>
                <a:close/>
                <a:moveTo>
                  <a:pt x="53132" y="128432"/>
                </a:moveTo>
                <a:cubicBezTo>
                  <a:pt x="44975" y="130180"/>
                  <a:pt x="37318" y="131595"/>
                  <a:pt x="30270" y="132733"/>
                </a:cubicBezTo>
                <a:cubicBezTo>
                  <a:pt x="33294" y="128849"/>
                  <a:pt x="43782" y="114837"/>
                  <a:pt x="44365" y="106264"/>
                </a:cubicBezTo>
                <a:lnTo>
                  <a:pt x="51717" y="107124"/>
                </a:lnTo>
                <a:cubicBezTo>
                  <a:pt x="52578" y="109094"/>
                  <a:pt x="58349" y="122883"/>
                  <a:pt x="53132" y="128432"/>
                </a:cubicBezTo>
                <a:close/>
                <a:moveTo>
                  <a:pt x="61456" y="126573"/>
                </a:moveTo>
                <a:cubicBezTo>
                  <a:pt x="59125" y="127101"/>
                  <a:pt x="56850" y="127628"/>
                  <a:pt x="54603" y="128099"/>
                </a:cubicBezTo>
                <a:cubicBezTo>
                  <a:pt x="58654" y="122051"/>
                  <a:pt x="54159" y="110398"/>
                  <a:pt x="52827" y="107263"/>
                </a:cubicBezTo>
                <a:lnTo>
                  <a:pt x="66839" y="108928"/>
                </a:lnTo>
                <a:cubicBezTo>
                  <a:pt x="69974" y="116058"/>
                  <a:pt x="62455" y="125380"/>
                  <a:pt x="61456" y="126573"/>
                </a:cubicBezTo>
                <a:close/>
                <a:moveTo>
                  <a:pt x="73414" y="123605"/>
                </a:moveTo>
                <a:cubicBezTo>
                  <a:pt x="69863" y="124520"/>
                  <a:pt x="66367" y="125408"/>
                  <a:pt x="62954" y="126213"/>
                </a:cubicBezTo>
                <a:cubicBezTo>
                  <a:pt x="65146" y="123355"/>
                  <a:pt x="70362" y="115614"/>
                  <a:pt x="67921" y="109066"/>
                </a:cubicBezTo>
                <a:lnTo>
                  <a:pt x="85178" y="111119"/>
                </a:lnTo>
                <a:cubicBezTo>
                  <a:pt x="84596" y="112923"/>
                  <a:pt x="81988" y="119360"/>
                  <a:pt x="73414" y="123605"/>
                </a:cubicBezTo>
                <a:close/>
                <a:moveTo>
                  <a:pt x="82737" y="127295"/>
                </a:moveTo>
                <a:cubicBezTo>
                  <a:pt x="81849" y="125491"/>
                  <a:pt x="80351" y="124049"/>
                  <a:pt x="78492" y="123244"/>
                </a:cubicBezTo>
                <a:cubicBezTo>
                  <a:pt x="79907" y="122856"/>
                  <a:pt x="81322" y="122467"/>
                  <a:pt x="82737" y="122051"/>
                </a:cubicBezTo>
                <a:lnTo>
                  <a:pt x="82737" y="127295"/>
                </a:lnTo>
                <a:close/>
                <a:moveTo>
                  <a:pt x="83708" y="128210"/>
                </a:moveTo>
                <a:lnTo>
                  <a:pt x="83708" y="121774"/>
                </a:lnTo>
                <a:cubicBezTo>
                  <a:pt x="84984" y="121413"/>
                  <a:pt x="86288" y="121024"/>
                  <a:pt x="87592" y="120664"/>
                </a:cubicBezTo>
                <a:cubicBezTo>
                  <a:pt x="85844" y="122911"/>
                  <a:pt x="84540" y="125464"/>
                  <a:pt x="83708" y="128210"/>
                </a:cubicBezTo>
                <a:close/>
                <a:moveTo>
                  <a:pt x="90367" y="118833"/>
                </a:moveTo>
                <a:cubicBezTo>
                  <a:pt x="85844" y="120192"/>
                  <a:pt x="81377" y="121468"/>
                  <a:pt x="77021" y="122634"/>
                </a:cubicBezTo>
                <a:cubicBezTo>
                  <a:pt x="83680" y="118250"/>
                  <a:pt x="85678" y="112756"/>
                  <a:pt x="86150" y="111230"/>
                </a:cubicBezTo>
                <a:lnTo>
                  <a:pt x="106431" y="113644"/>
                </a:lnTo>
                <a:cubicBezTo>
                  <a:pt x="100910" y="115531"/>
                  <a:pt x="95555" y="117279"/>
                  <a:pt x="90367" y="118833"/>
                </a:cubicBezTo>
                <a:close/>
                <a:moveTo>
                  <a:pt x="92975" y="104183"/>
                </a:moveTo>
                <a:cubicBezTo>
                  <a:pt x="97359" y="103545"/>
                  <a:pt x="99551" y="99661"/>
                  <a:pt x="100383" y="97718"/>
                </a:cubicBezTo>
                <a:lnTo>
                  <a:pt x="107513" y="112285"/>
                </a:lnTo>
                <a:cubicBezTo>
                  <a:pt x="105211" y="111036"/>
                  <a:pt x="100050" y="108178"/>
                  <a:pt x="92975" y="104183"/>
                </a:cubicBezTo>
                <a:close/>
                <a:moveTo>
                  <a:pt x="108568" y="112257"/>
                </a:moveTo>
                <a:lnTo>
                  <a:pt x="101382" y="97607"/>
                </a:lnTo>
                <a:cubicBezTo>
                  <a:pt x="106071" y="99605"/>
                  <a:pt x="111564" y="97302"/>
                  <a:pt x="113812" y="96137"/>
                </a:cubicBezTo>
                <a:cubicBezTo>
                  <a:pt x="111925" y="102962"/>
                  <a:pt x="110149" y="108539"/>
                  <a:pt x="108568" y="112257"/>
                </a:cubicBezTo>
                <a:close/>
                <a:moveTo>
                  <a:pt x="114894" y="95860"/>
                </a:moveTo>
                <a:cubicBezTo>
                  <a:pt x="118612" y="97580"/>
                  <a:pt x="125548" y="95887"/>
                  <a:pt x="129016" y="94861"/>
                </a:cubicBezTo>
                <a:cubicBezTo>
                  <a:pt x="122385" y="101159"/>
                  <a:pt x="115920" y="106930"/>
                  <a:pt x="109789" y="111841"/>
                </a:cubicBezTo>
                <a:cubicBezTo>
                  <a:pt x="111315" y="108012"/>
                  <a:pt x="113063" y="102491"/>
                  <a:pt x="114894" y="95860"/>
                </a:cubicBezTo>
                <a:close/>
                <a:moveTo>
                  <a:pt x="111120" y="112007"/>
                </a:moveTo>
                <a:cubicBezTo>
                  <a:pt x="117308" y="106985"/>
                  <a:pt x="123828" y="101131"/>
                  <a:pt x="130514" y="94750"/>
                </a:cubicBezTo>
                <a:cubicBezTo>
                  <a:pt x="131430" y="97885"/>
                  <a:pt x="137950" y="99466"/>
                  <a:pt x="141224" y="100077"/>
                </a:cubicBezTo>
                <a:cubicBezTo>
                  <a:pt x="130820" y="104627"/>
                  <a:pt x="120720" y="108595"/>
                  <a:pt x="111120" y="112007"/>
                </a:cubicBezTo>
                <a:close/>
                <a:moveTo>
                  <a:pt x="142833" y="99383"/>
                </a:moveTo>
                <a:cubicBezTo>
                  <a:pt x="139337" y="98856"/>
                  <a:pt x="131236" y="96997"/>
                  <a:pt x="131375" y="93917"/>
                </a:cubicBezTo>
                <a:cubicBezTo>
                  <a:pt x="135481" y="89978"/>
                  <a:pt x="139643" y="85844"/>
                  <a:pt x="143804" y="81599"/>
                </a:cubicBezTo>
                <a:cubicBezTo>
                  <a:pt x="144137" y="83457"/>
                  <a:pt x="145247" y="87619"/>
                  <a:pt x="148854" y="90255"/>
                </a:cubicBezTo>
                <a:cubicBezTo>
                  <a:pt x="151213" y="92003"/>
                  <a:pt x="154209" y="92724"/>
                  <a:pt x="157760" y="92447"/>
                </a:cubicBezTo>
                <a:cubicBezTo>
                  <a:pt x="152739" y="94888"/>
                  <a:pt x="147744" y="97191"/>
                  <a:pt x="142833" y="99355"/>
                </a:cubicBezTo>
                <a:close/>
                <a:moveTo>
                  <a:pt x="163254" y="97635"/>
                </a:moveTo>
                <a:cubicBezTo>
                  <a:pt x="162227" y="95610"/>
                  <a:pt x="160479" y="94056"/>
                  <a:pt x="158343" y="93307"/>
                </a:cubicBezTo>
                <a:cubicBezTo>
                  <a:pt x="159342" y="92808"/>
                  <a:pt x="160341" y="92336"/>
                  <a:pt x="161340" y="91836"/>
                </a:cubicBezTo>
                <a:cubicBezTo>
                  <a:pt x="161367" y="91836"/>
                  <a:pt x="161367" y="91836"/>
                  <a:pt x="161395" y="91809"/>
                </a:cubicBezTo>
                <a:cubicBezTo>
                  <a:pt x="162033" y="91504"/>
                  <a:pt x="162644" y="91198"/>
                  <a:pt x="163254" y="90893"/>
                </a:cubicBezTo>
                <a:lnTo>
                  <a:pt x="163254" y="97635"/>
                </a:lnTo>
                <a:close/>
                <a:moveTo>
                  <a:pt x="164225" y="92919"/>
                </a:moveTo>
                <a:lnTo>
                  <a:pt x="164225" y="90394"/>
                </a:lnTo>
                <a:cubicBezTo>
                  <a:pt x="165002" y="90005"/>
                  <a:pt x="165807" y="89589"/>
                  <a:pt x="166611" y="89173"/>
                </a:cubicBezTo>
                <a:cubicBezTo>
                  <a:pt x="165668" y="90311"/>
                  <a:pt x="164863" y="91587"/>
                  <a:pt x="164225" y="92891"/>
                </a:cubicBezTo>
                <a:close/>
                <a:moveTo>
                  <a:pt x="160618" y="91032"/>
                </a:moveTo>
                <a:cubicBezTo>
                  <a:pt x="155957" y="92031"/>
                  <a:pt x="152184" y="91531"/>
                  <a:pt x="149409" y="89506"/>
                </a:cubicBezTo>
                <a:cubicBezTo>
                  <a:pt x="145552" y="86648"/>
                  <a:pt x="144776" y="81710"/>
                  <a:pt x="144637" y="80738"/>
                </a:cubicBezTo>
                <a:cubicBezTo>
                  <a:pt x="146690" y="78630"/>
                  <a:pt x="148743" y="76493"/>
                  <a:pt x="150796" y="74357"/>
                </a:cubicBezTo>
                <a:cubicBezTo>
                  <a:pt x="161423" y="79712"/>
                  <a:pt x="176156" y="79989"/>
                  <a:pt x="181677" y="79906"/>
                </a:cubicBezTo>
                <a:cubicBezTo>
                  <a:pt x="174574" y="83901"/>
                  <a:pt x="167555" y="87619"/>
                  <a:pt x="160618" y="91032"/>
                </a:cubicBezTo>
                <a:close/>
                <a:moveTo>
                  <a:pt x="183453" y="78880"/>
                </a:moveTo>
                <a:cubicBezTo>
                  <a:pt x="180789" y="79018"/>
                  <a:pt x="163504" y="79573"/>
                  <a:pt x="151490" y="73608"/>
                </a:cubicBezTo>
                <a:cubicBezTo>
                  <a:pt x="155652" y="69252"/>
                  <a:pt x="159786" y="64785"/>
                  <a:pt x="163837" y="60318"/>
                </a:cubicBezTo>
                <a:cubicBezTo>
                  <a:pt x="166417" y="61539"/>
                  <a:pt x="183730" y="69585"/>
                  <a:pt x="196021" y="69585"/>
                </a:cubicBezTo>
                <a:cubicBezTo>
                  <a:pt x="197159" y="69585"/>
                  <a:pt x="198269" y="69502"/>
                  <a:pt x="199406" y="69335"/>
                </a:cubicBezTo>
                <a:cubicBezTo>
                  <a:pt x="194079" y="72692"/>
                  <a:pt x="188752" y="75883"/>
                  <a:pt x="183453" y="78880"/>
                </a:cubicBezTo>
                <a:close/>
                <a:moveTo>
                  <a:pt x="216636" y="67060"/>
                </a:moveTo>
                <a:lnTo>
                  <a:pt x="216636" y="59208"/>
                </a:lnTo>
                <a:cubicBezTo>
                  <a:pt x="219744" y="57016"/>
                  <a:pt x="222851" y="54797"/>
                  <a:pt x="225903" y="52549"/>
                </a:cubicBezTo>
                <a:cubicBezTo>
                  <a:pt x="222379" y="56323"/>
                  <a:pt x="218440" y="61456"/>
                  <a:pt x="216636" y="67060"/>
                </a:cubicBezTo>
                <a:close/>
                <a:moveTo>
                  <a:pt x="234116" y="45058"/>
                </a:moveTo>
                <a:cubicBezTo>
                  <a:pt x="223434" y="53354"/>
                  <a:pt x="212669" y="60901"/>
                  <a:pt x="201959" y="67726"/>
                </a:cubicBezTo>
                <a:cubicBezTo>
                  <a:pt x="191221" y="71666"/>
                  <a:pt x="168304" y="61345"/>
                  <a:pt x="164530" y="59569"/>
                </a:cubicBezTo>
                <a:cubicBezTo>
                  <a:pt x="171189" y="52244"/>
                  <a:pt x="177654" y="44892"/>
                  <a:pt x="183813" y="37789"/>
                </a:cubicBezTo>
                <a:cubicBezTo>
                  <a:pt x="196271" y="55352"/>
                  <a:pt x="224849" y="48027"/>
                  <a:pt x="234116" y="45058"/>
                </a:cubicBezTo>
                <a:close/>
                <a:moveTo>
                  <a:pt x="129987" y="29909"/>
                </a:moveTo>
                <a:cubicBezTo>
                  <a:pt x="134454" y="29576"/>
                  <a:pt x="180928" y="25997"/>
                  <a:pt x="202042" y="14733"/>
                </a:cubicBezTo>
                <a:cubicBezTo>
                  <a:pt x="196465" y="21447"/>
                  <a:pt x="190223" y="28883"/>
                  <a:pt x="183536" y="36624"/>
                </a:cubicBezTo>
                <a:cubicBezTo>
                  <a:pt x="180456" y="37567"/>
                  <a:pt x="139226" y="49581"/>
                  <a:pt x="128545" y="36873"/>
                </a:cubicBezTo>
                <a:cubicBezTo>
                  <a:pt x="129044" y="34543"/>
                  <a:pt x="129516" y="32212"/>
                  <a:pt x="129987" y="29909"/>
                </a:cubicBezTo>
                <a:close/>
                <a:moveTo>
                  <a:pt x="128323" y="38011"/>
                </a:moveTo>
                <a:cubicBezTo>
                  <a:pt x="139226" y="49497"/>
                  <a:pt x="174297" y="40286"/>
                  <a:pt x="182371" y="37955"/>
                </a:cubicBezTo>
                <a:cubicBezTo>
                  <a:pt x="176322" y="44975"/>
                  <a:pt x="169941" y="52189"/>
                  <a:pt x="163393" y="59402"/>
                </a:cubicBezTo>
                <a:cubicBezTo>
                  <a:pt x="150075" y="66394"/>
                  <a:pt x="126852" y="61650"/>
                  <a:pt x="123384" y="60873"/>
                </a:cubicBezTo>
                <a:cubicBezTo>
                  <a:pt x="125076" y="53326"/>
                  <a:pt x="126741" y="45585"/>
                  <a:pt x="128323" y="38011"/>
                </a:cubicBezTo>
                <a:close/>
                <a:moveTo>
                  <a:pt x="127435" y="37539"/>
                </a:moveTo>
                <a:cubicBezTo>
                  <a:pt x="125825" y="45280"/>
                  <a:pt x="124133" y="53243"/>
                  <a:pt x="122413" y="60956"/>
                </a:cubicBezTo>
                <a:cubicBezTo>
                  <a:pt x="121636" y="61511"/>
                  <a:pt x="120804" y="61955"/>
                  <a:pt x="119943" y="62288"/>
                </a:cubicBezTo>
                <a:cubicBezTo>
                  <a:pt x="117446" y="61234"/>
                  <a:pt x="89202" y="48804"/>
                  <a:pt x="77215" y="31768"/>
                </a:cubicBezTo>
                <a:cubicBezTo>
                  <a:pt x="95527" y="38483"/>
                  <a:pt x="122773" y="37733"/>
                  <a:pt x="127435" y="37539"/>
                </a:cubicBezTo>
                <a:close/>
                <a:moveTo>
                  <a:pt x="75662" y="31158"/>
                </a:moveTo>
                <a:cubicBezTo>
                  <a:pt x="86482" y="47749"/>
                  <a:pt x="112868" y="60179"/>
                  <a:pt x="118612" y="62760"/>
                </a:cubicBezTo>
                <a:cubicBezTo>
                  <a:pt x="107347" y="66200"/>
                  <a:pt x="85733" y="61372"/>
                  <a:pt x="83403" y="60845"/>
                </a:cubicBezTo>
                <a:lnTo>
                  <a:pt x="66228" y="25748"/>
                </a:lnTo>
                <a:cubicBezTo>
                  <a:pt x="68781" y="27912"/>
                  <a:pt x="71999" y="29715"/>
                  <a:pt x="75662" y="31158"/>
                </a:cubicBezTo>
                <a:close/>
                <a:moveTo>
                  <a:pt x="82598" y="61345"/>
                </a:moveTo>
                <a:cubicBezTo>
                  <a:pt x="82570" y="64840"/>
                  <a:pt x="77576" y="69724"/>
                  <a:pt x="72083" y="74052"/>
                </a:cubicBezTo>
                <a:cubicBezTo>
                  <a:pt x="70779" y="74385"/>
                  <a:pt x="54298" y="78824"/>
                  <a:pt x="45142" y="75606"/>
                </a:cubicBezTo>
                <a:cubicBezTo>
                  <a:pt x="42145" y="73719"/>
                  <a:pt x="39121" y="71777"/>
                  <a:pt x="36097" y="69835"/>
                </a:cubicBezTo>
                <a:cubicBezTo>
                  <a:pt x="55408" y="61178"/>
                  <a:pt x="63232" y="31574"/>
                  <a:pt x="64758" y="24887"/>
                </a:cubicBezTo>
                <a:close/>
                <a:moveTo>
                  <a:pt x="58598" y="12263"/>
                </a:moveTo>
                <a:lnTo>
                  <a:pt x="64092" y="23528"/>
                </a:lnTo>
                <a:cubicBezTo>
                  <a:pt x="63565" y="26080"/>
                  <a:pt x="56129" y="60373"/>
                  <a:pt x="35153" y="69196"/>
                </a:cubicBezTo>
                <a:cubicBezTo>
                  <a:pt x="30464" y="66144"/>
                  <a:pt x="25803" y="63037"/>
                  <a:pt x="21197" y="59930"/>
                </a:cubicBezTo>
                <a:cubicBezTo>
                  <a:pt x="32296" y="55796"/>
                  <a:pt x="54991" y="18312"/>
                  <a:pt x="58598" y="12263"/>
                </a:cubicBezTo>
                <a:close/>
                <a:moveTo>
                  <a:pt x="34599" y="69973"/>
                </a:moveTo>
                <a:cubicBezTo>
                  <a:pt x="34710" y="72221"/>
                  <a:pt x="35403" y="94888"/>
                  <a:pt x="25332" y="102990"/>
                </a:cubicBezTo>
                <a:lnTo>
                  <a:pt x="21780" y="101908"/>
                </a:lnTo>
                <a:cubicBezTo>
                  <a:pt x="27607" y="90588"/>
                  <a:pt x="22196" y="66450"/>
                  <a:pt x="20809" y="60790"/>
                </a:cubicBezTo>
                <a:cubicBezTo>
                  <a:pt x="25359" y="63897"/>
                  <a:pt x="29965" y="66977"/>
                  <a:pt x="34599" y="69973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1982444" y="3864725"/>
            <a:ext cx="21744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1982444" y="3530075"/>
            <a:ext cx="2174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18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934200" y="539500"/>
            <a:ext cx="72756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4987160" y="3864725"/>
            <a:ext cx="21744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None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4"/>
          </p:nvPr>
        </p:nvSpPr>
        <p:spPr>
          <a:xfrm>
            <a:off x="4987160" y="3530075"/>
            <a:ext cx="2174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18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roissant One"/>
              <a:buNone/>
              <a:defRPr sz="2000">
                <a:solidFill>
                  <a:schemeClr val="lt2"/>
                </a:solidFill>
                <a:latin typeface="Croissant One"/>
                <a:ea typeface="Croissant One"/>
                <a:cs typeface="Croissant One"/>
                <a:sym typeface="Croissant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ontdiner Swanky"/>
              <a:buNone/>
              <a:defRPr sz="3600">
                <a:solidFill>
                  <a:schemeClr val="accent1"/>
                </a:solidFill>
                <a:latin typeface="Fontdiner Swanky"/>
                <a:ea typeface="Fontdiner Swanky"/>
                <a:cs typeface="Fontdiner Swanky"/>
                <a:sym typeface="Fontdiner Swank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3" r:id="rId8"/>
    <p:sldLayoutId id="2147483666" r:id="rId9"/>
    <p:sldLayoutId id="2147483673" r:id="rId10"/>
    <p:sldLayoutId id="2147483675" r:id="rId11"/>
    <p:sldLayoutId id="2147483676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79" r="84341"/>
          <a:stretch/>
        </p:blipFill>
        <p:spPr>
          <a:xfrm flipH="1">
            <a:off x="0" y="-50"/>
            <a:ext cx="3489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67" r="23162"/>
          <a:stretch/>
        </p:blipFill>
        <p:spPr>
          <a:xfrm>
            <a:off x="3243875" y="5031"/>
            <a:ext cx="5900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4">
            <a:alphaModFix/>
          </a:blip>
          <a:srcRect t="24448"/>
          <a:stretch/>
        </p:blipFill>
        <p:spPr>
          <a:xfrm flipH="1">
            <a:off x="-470175" y="4585175"/>
            <a:ext cx="2952016" cy="9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5">
            <a:alphaModFix/>
          </a:blip>
          <a:srcRect t="24448"/>
          <a:stretch/>
        </p:blipFill>
        <p:spPr>
          <a:xfrm>
            <a:off x="3243875" y="-299175"/>
            <a:ext cx="2952000" cy="94722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561858" y="4900230"/>
            <a:ext cx="4602000" cy="2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Paola Matassa (317632)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Leonardo Dardanello (319060)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34"/>
          <p:cNvSpPr/>
          <p:nvPr/>
        </p:nvSpPr>
        <p:spPr>
          <a:xfrm>
            <a:off x="-2" y="3721942"/>
            <a:ext cx="685569" cy="1421561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4"/>
          <p:cNvSpPr/>
          <p:nvPr/>
        </p:nvSpPr>
        <p:spPr>
          <a:xfrm rot="10800000">
            <a:off x="8458428" y="39"/>
            <a:ext cx="685569" cy="1421561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2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 flipH="1">
            <a:off x="4300066" y="767438"/>
            <a:ext cx="839601" cy="654173"/>
          </a:xfrm>
          <a:custGeom>
            <a:avLst/>
            <a:gdLst/>
            <a:ahLst/>
            <a:cxnLst/>
            <a:rect l="l" t="t" r="r" b="b"/>
            <a:pathLst>
              <a:path w="281509" h="219337" extrusionOk="0">
                <a:moveTo>
                  <a:pt x="128587" y="116910"/>
                </a:moveTo>
                <a:cubicBezTo>
                  <a:pt x="139286" y="88792"/>
                  <a:pt x="158858" y="111300"/>
                  <a:pt x="158858" y="111300"/>
                </a:cubicBezTo>
                <a:cubicBezTo>
                  <a:pt x="164338" y="91337"/>
                  <a:pt x="180257" y="106864"/>
                  <a:pt x="180257" y="106864"/>
                </a:cubicBezTo>
                <a:cubicBezTo>
                  <a:pt x="180192" y="95120"/>
                  <a:pt x="192391" y="99752"/>
                  <a:pt x="192391" y="99752"/>
                </a:cubicBezTo>
                <a:cubicBezTo>
                  <a:pt x="189651" y="95838"/>
                  <a:pt x="190043" y="91597"/>
                  <a:pt x="190630" y="88335"/>
                </a:cubicBezTo>
                <a:cubicBezTo>
                  <a:pt x="193435" y="90619"/>
                  <a:pt x="199502" y="91402"/>
                  <a:pt x="203743" y="88923"/>
                </a:cubicBezTo>
                <a:cubicBezTo>
                  <a:pt x="207918" y="86444"/>
                  <a:pt x="210202" y="80768"/>
                  <a:pt x="209549" y="77179"/>
                </a:cubicBezTo>
                <a:cubicBezTo>
                  <a:pt x="212746" y="78223"/>
                  <a:pt x="216595" y="79985"/>
                  <a:pt x="218683" y="84291"/>
                </a:cubicBezTo>
                <a:cubicBezTo>
                  <a:pt x="218683" y="84291"/>
                  <a:pt x="220575" y="71373"/>
                  <a:pt x="230817" y="77114"/>
                </a:cubicBezTo>
                <a:cubicBezTo>
                  <a:pt x="230817" y="77114"/>
                  <a:pt x="224946" y="55650"/>
                  <a:pt x="245105" y="60543"/>
                </a:cubicBezTo>
                <a:cubicBezTo>
                  <a:pt x="245105" y="60543"/>
                  <a:pt x="234928" y="32490"/>
                  <a:pt x="264677" y="36796"/>
                </a:cubicBezTo>
                <a:cubicBezTo>
                  <a:pt x="264677" y="36796"/>
                  <a:pt x="252477" y="19899"/>
                  <a:pt x="281509" y="14615"/>
                </a:cubicBezTo>
                <a:cubicBezTo>
                  <a:pt x="281509" y="14615"/>
                  <a:pt x="253912" y="1"/>
                  <a:pt x="207266" y="40189"/>
                </a:cubicBezTo>
                <a:cubicBezTo>
                  <a:pt x="208571" y="47952"/>
                  <a:pt x="206679" y="55911"/>
                  <a:pt x="202047" y="62240"/>
                </a:cubicBezTo>
                <a:cubicBezTo>
                  <a:pt x="201786" y="61652"/>
                  <a:pt x="201460" y="61065"/>
                  <a:pt x="201068" y="60543"/>
                </a:cubicBezTo>
                <a:cubicBezTo>
                  <a:pt x="200351" y="59695"/>
                  <a:pt x="200155" y="58521"/>
                  <a:pt x="200481" y="57477"/>
                </a:cubicBezTo>
                <a:cubicBezTo>
                  <a:pt x="196958" y="59173"/>
                  <a:pt x="196567" y="62762"/>
                  <a:pt x="196567" y="64523"/>
                </a:cubicBezTo>
                <a:cubicBezTo>
                  <a:pt x="192326" y="65241"/>
                  <a:pt x="188542" y="67459"/>
                  <a:pt x="185933" y="70786"/>
                </a:cubicBezTo>
                <a:cubicBezTo>
                  <a:pt x="184367" y="69938"/>
                  <a:pt x="181040" y="68568"/>
                  <a:pt x="177843" y="70786"/>
                </a:cubicBezTo>
                <a:cubicBezTo>
                  <a:pt x="178887" y="70982"/>
                  <a:pt x="179800" y="71765"/>
                  <a:pt x="180192" y="72808"/>
                </a:cubicBezTo>
                <a:cubicBezTo>
                  <a:pt x="180518" y="73396"/>
                  <a:pt x="180844" y="73983"/>
                  <a:pt x="181235" y="74505"/>
                </a:cubicBezTo>
                <a:cubicBezTo>
                  <a:pt x="173407" y="75483"/>
                  <a:pt x="165578" y="73265"/>
                  <a:pt x="159445" y="68307"/>
                </a:cubicBezTo>
                <a:cubicBezTo>
                  <a:pt x="101708" y="89640"/>
                  <a:pt x="100991" y="120890"/>
                  <a:pt x="100991" y="120890"/>
                </a:cubicBezTo>
                <a:cubicBezTo>
                  <a:pt x="119780" y="98056"/>
                  <a:pt x="128587" y="116910"/>
                  <a:pt x="128587" y="116910"/>
                </a:cubicBezTo>
                <a:close/>
                <a:moveTo>
                  <a:pt x="18985" y="196177"/>
                </a:moveTo>
                <a:cubicBezTo>
                  <a:pt x="38687" y="183781"/>
                  <a:pt x="40318" y="206876"/>
                  <a:pt x="40318" y="206876"/>
                </a:cubicBezTo>
                <a:cubicBezTo>
                  <a:pt x="53040" y="197025"/>
                  <a:pt x="55649" y="214183"/>
                  <a:pt x="55649" y="214183"/>
                </a:cubicBezTo>
                <a:cubicBezTo>
                  <a:pt x="61129" y="206811"/>
                  <a:pt x="66544" y="215422"/>
                  <a:pt x="66544" y="215422"/>
                </a:cubicBezTo>
                <a:cubicBezTo>
                  <a:pt x="66675" y="211704"/>
                  <a:pt x="68828" y="209225"/>
                  <a:pt x="70785" y="207463"/>
                </a:cubicBezTo>
                <a:cubicBezTo>
                  <a:pt x="71437" y="210269"/>
                  <a:pt x="74830" y="213531"/>
                  <a:pt x="78614" y="213987"/>
                </a:cubicBezTo>
                <a:cubicBezTo>
                  <a:pt x="82332" y="214379"/>
                  <a:pt x="86442" y="211965"/>
                  <a:pt x="87682" y="209420"/>
                </a:cubicBezTo>
                <a:cubicBezTo>
                  <a:pt x="89182" y="211573"/>
                  <a:pt x="90748" y="214444"/>
                  <a:pt x="90031" y="218097"/>
                </a:cubicBezTo>
                <a:cubicBezTo>
                  <a:pt x="90031" y="218097"/>
                  <a:pt x="97272" y="210986"/>
                  <a:pt x="100860" y="219337"/>
                </a:cubicBezTo>
                <a:cubicBezTo>
                  <a:pt x="100860" y="219337"/>
                  <a:pt x="107319" y="203288"/>
                  <a:pt x="117496" y="215749"/>
                </a:cubicBezTo>
                <a:cubicBezTo>
                  <a:pt x="117496" y="215749"/>
                  <a:pt x="124281" y="193632"/>
                  <a:pt x="140722" y="210203"/>
                </a:cubicBezTo>
                <a:cubicBezTo>
                  <a:pt x="140722" y="210203"/>
                  <a:pt x="141048" y="194024"/>
                  <a:pt x="161533" y="204332"/>
                </a:cubicBezTo>
                <a:cubicBezTo>
                  <a:pt x="161533" y="204332"/>
                  <a:pt x="151225" y="182346"/>
                  <a:pt x="103535" y="185412"/>
                </a:cubicBezTo>
                <a:cubicBezTo>
                  <a:pt x="100730" y="190827"/>
                  <a:pt x="95902" y="194872"/>
                  <a:pt x="90031" y="196633"/>
                </a:cubicBezTo>
                <a:cubicBezTo>
                  <a:pt x="90161" y="196177"/>
                  <a:pt x="90226" y="195655"/>
                  <a:pt x="90226" y="195133"/>
                </a:cubicBezTo>
                <a:cubicBezTo>
                  <a:pt x="90161" y="194285"/>
                  <a:pt x="90552" y="193437"/>
                  <a:pt x="91270" y="192980"/>
                </a:cubicBezTo>
                <a:cubicBezTo>
                  <a:pt x="89052" y="192589"/>
                  <a:pt x="86769" y="193632"/>
                  <a:pt x="85529" y="195524"/>
                </a:cubicBezTo>
                <a:cubicBezTo>
                  <a:pt x="82593" y="193959"/>
                  <a:pt x="79201" y="193567"/>
                  <a:pt x="76004" y="194415"/>
                </a:cubicBezTo>
                <a:cubicBezTo>
                  <a:pt x="75482" y="193176"/>
                  <a:pt x="74047" y="190762"/>
                  <a:pt x="70981" y="190631"/>
                </a:cubicBezTo>
                <a:cubicBezTo>
                  <a:pt x="71568" y="191284"/>
                  <a:pt x="71763" y="192197"/>
                  <a:pt x="71568" y="192980"/>
                </a:cubicBezTo>
                <a:cubicBezTo>
                  <a:pt x="71437" y="193502"/>
                  <a:pt x="71372" y="194024"/>
                  <a:pt x="71372" y="194546"/>
                </a:cubicBezTo>
                <a:cubicBezTo>
                  <a:pt x="66088" y="191479"/>
                  <a:pt x="62239" y="186391"/>
                  <a:pt x="60738" y="180519"/>
                </a:cubicBezTo>
                <a:cubicBezTo>
                  <a:pt x="15005" y="166688"/>
                  <a:pt x="0" y="185738"/>
                  <a:pt x="0" y="185738"/>
                </a:cubicBezTo>
                <a:cubicBezTo>
                  <a:pt x="22312" y="180324"/>
                  <a:pt x="18985" y="196177"/>
                  <a:pt x="18985" y="19617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42000">
                <a:srgbClr val="FFF2CC"/>
              </a:gs>
              <a:gs pos="70000">
                <a:schemeClr val="accent3"/>
              </a:gs>
              <a:gs pos="100000">
                <a:srgbClr val="FFF2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0" y="0"/>
            <a:ext cx="1626843" cy="1224561"/>
          </a:xfrm>
          <a:custGeom>
            <a:avLst/>
            <a:gdLst/>
            <a:ahLst/>
            <a:cxnLst/>
            <a:rect l="l" t="t" r="r" b="b"/>
            <a:pathLst>
              <a:path w="285036" h="214553" extrusionOk="0">
                <a:moveTo>
                  <a:pt x="191519" y="49973"/>
                </a:moveTo>
                <a:cubicBezTo>
                  <a:pt x="190560" y="50910"/>
                  <a:pt x="177972" y="63788"/>
                  <a:pt x="174021" y="77470"/>
                </a:cubicBezTo>
                <a:cubicBezTo>
                  <a:pt x="170450" y="89768"/>
                  <a:pt x="169446" y="115903"/>
                  <a:pt x="169223" y="122978"/>
                </a:cubicBezTo>
                <a:lnTo>
                  <a:pt x="169223" y="132397"/>
                </a:lnTo>
                <a:cubicBezTo>
                  <a:pt x="169223" y="133156"/>
                  <a:pt x="168084" y="133156"/>
                  <a:pt x="168084" y="132397"/>
                </a:cubicBezTo>
                <a:lnTo>
                  <a:pt x="168084" y="125009"/>
                </a:lnTo>
                <a:cubicBezTo>
                  <a:pt x="168040" y="124920"/>
                  <a:pt x="168017" y="124853"/>
                  <a:pt x="168040" y="124764"/>
                </a:cubicBezTo>
                <a:cubicBezTo>
                  <a:pt x="168040" y="124719"/>
                  <a:pt x="168040" y="124049"/>
                  <a:pt x="168084" y="122956"/>
                </a:cubicBezTo>
                <a:lnTo>
                  <a:pt x="168084" y="85728"/>
                </a:lnTo>
                <a:cubicBezTo>
                  <a:pt x="164603" y="71109"/>
                  <a:pt x="155742" y="69859"/>
                  <a:pt x="154470" y="69747"/>
                </a:cubicBezTo>
                <a:lnTo>
                  <a:pt x="99520" y="99097"/>
                </a:lnTo>
                <a:lnTo>
                  <a:pt x="70483" y="132776"/>
                </a:lnTo>
                <a:cubicBezTo>
                  <a:pt x="70483" y="132776"/>
                  <a:pt x="70483" y="132776"/>
                  <a:pt x="70483" y="132776"/>
                </a:cubicBezTo>
                <a:lnTo>
                  <a:pt x="69300" y="134160"/>
                </a:lnTo>
                <a:cubicBezTo>
                  <a:pt x="68854" y="135544"/>
                  <a:pt x="63765" y="151457"/>
                  <a:pt x="63765" y="162125"/>
                </a:cubicBezTo>
                <a:lnTo>
                  <a:pt x="63765" y="183909"/>
                </a:lnTo>
                <a:cubicBezTo>
                  <a:pt x="63765" y="184668"/>
                  <a:pt x="62605" y="184668"/>
                  <a:pt x="62605" y="183909"/>
                </a:cubicBezTo>
                <a:lnTo>
                  <a:pt x="62605" y="154894"/>
                </a:lnTo>
                <a:cubicBezTo>
                  <a:pt x="61734" y="148020"/>
                  <a:pt x="58833" y="147306"/>
                  <a:pt x="58007" y="147239"/>
                </a:cubicBezTo>
                <a:lnTo>
                  <a:pt x="28256" y="181766"/>
                </a:lnTo>
                <a:cubicBezTo>
                  <a:pt x="27943" y="182369"/>
                  <a:pt x="24261" y="189979"/>
                  <a:pt x="23971" y="197055"/>
                </a:cubicBezTo>
                <a:lnTo>
                  <a:pt x="23971" y="213481"/>
                </a:lnTo>
                <a:cubicBezTo>
                  <a:pt x="23971" y="213794"/>
                  <a:pt x="23725" y="214039"/>
                  <a:pt x="23413" y="214039"/>
                </a:cubicBezTo>
                <a:lnTo>
                  <a:pt x="23413" y="214039"/>
                </a:lnTo>
                <a:cubicBezTo>
                  <a:pt x="23100" y="214039"/>
                  <a:pt x="22855" y="213794"/>
                  <a:pt x="22832" y="213481"/>
                </a:cubicBezTo>
                <a:cubicBezTo>
                  <a:pt x="22832" y="213392"/>
                  <a:pt x="22564" y="204531"/>
                  <a:pt x="22832" y="197032"/>
                </a:cubicBezTo>
                <a:lnTo>
                  <a:pt x="22832" y="188060"/>
                </a:lnTo>
                <a:lnTo>
                  <a:pt x="0" y="214553"/>
                </a:lnTo>
                <a:lnTo>
                  <a:pt x="0" y="212789"/>
                </a:lnTo>
                <a:lnTo>
                  <a:pt x="30756" y="177124"/>
                </a:lnTo>
                <a:cubicBezTo>
                  <a:pt x="32095" y="137396"/>
                  <a:pt x="7499" y="117220"/>
                  <a:pt x="5178" y="115412"/>
                </a:cubicBezTo>
                <a:lnTo>
                  <a:pt x="0" y="116305"/>
                </a:lnTo>
                <a:lnTo>
                  <a:pt x="0" y="115144"/>
                </a:lnTo>
                <a:lnTo>
                  <a:pt x="5245" y="114251"/>
                </a:lnTo>
                <a:lnTo>
                  <a:pt x="5245" y="114251"/>
                </a:lnTo>
                <a:lnTo>
                  <a:pt x="15891" y="112399"/>
                </a:lnTo>
                <a:cubicBezTo>
                  <a:pt x="16739" y="110747"/>
                  <a:pt x="21181" y="100726"/>
                  <a:pt x="10066" y="89388"/>
                </a:cubicBezTo>
                <a:lnTo>
                  <a:pt x="0" y="88272"/>
                </a:lnTo>
                <a:lnTo>
                  <a:pt x="0" y="87134"/>
                </a:lnTo>
                <a:cubicBezTo>
                  <a:pt x="1473" y="86866"/>
                  <a:pt x="30465" y="81376"/>
                  <a:pt x="41603" y="39528"/>
                </a:cubicBezTo>
                <a:lnTo>
                  <a:pt x="3683" y="1"/>
                </a:lnTo>
                <a:lnTo>
                  <a:pt x="5267" y="1"/>
                </a:lnTo>
                <a:lnTo>
                  <a:pt x="37407" y="33479"/>
                </a:lnTo>
                <a:cubicBezTo>
                  <a:pt x="37875" y="33792"/>
                  <a:pt x="46736" y="39505"/>
                  <a:pt x="58699" y="36894"/>
                </a:cubicBezTo>
                <a:cubicBezTo>
                  <a:pt x="70015" y="34439"/>
                  <a:pt x="80371" y="25534"/>
                  <a:pt x="89499" y="10468"/>
                </a:cubicBezTo>
                <a:lnTo>
                  <a:pt x="88406" y="1"/>
                </a:lnTo>
                <a:lnTo>
                  <a:pt x="89566" y="1"/>
                </a:lnTo>
                <a:lnTo>
                  <a:pt x="90637" y="10446"/>
                </a:lnTo>
                <a:cubicBezTo>
                  <a:pt x="91374" y="11741"/>
                  <a:pt x="100324" y="27118"/>
                  <a:pt x="117085" y="31917"/>
                </a:cubicBezTo>
                <a:cubicBezTo>
                  <a:pt x="128245" y="35109"/>
                  <a:pt x="140431" y="33011"/>
                  <a:pt x="153287" y="25668"/>
                </a:cubicBezTo>
                <a:lnTo>
                  <a:pt x="172570" y="1"/>
                </a:lnTo>
                <a:lnTo>
                  <a:pt x="173999" y="1"/>
                </a:lnTo>
                <a:lnTo>
                  <a:pt x="164469" y="12678"/>
                </a:lnTo>
                <a:cubicBezTo>
                  <a:pt x="166745" y="19932"/>
                  <a:pt x="171231" y="25333"/>
                  <a:pt x="177838" y="28725"/>
                </a:cubicBezTo>
                <a:cubicBezTo>
                  <a:pt x="197144" y="38724"/>
                  <a:pt x="228613" y="28636"/>
                  <a:pt x="229618" y="28324"/>
                </a:cubicBezTo>
                <a:lnTo>
                  <a:pt x="282625" y="1"/>
                </a:lnTo>
                <a:lnTo>
                  <a:pt x="285036" y="1"/>
                </a:lnTo>
                <a:close/>
                <a:moveTo>
                  <a:pt x="23971" y="186721"/>
                </a:moveTo>
                <a:lnTo>
                  <a:pt x="23971" y="189957"/>
                </a:lnTo>
                <a:cubicBezTo>
                  <a:pt x="24462" y="188172"/>
                  <a:pt x="25042" y="186431"/>
                  <a:pt x="25711" y="184712"/>
                </a:cubicBezTo>
                <a:close/>
                <a:moveTo>
                  <a:pt x="169223" y="102155"/>
                </a:moveTo>
                <a:cubicBezTo>
                  <a:pt x="169959" y="93115"/>
                  <a:pt x="171120" y="83384"/>
                  <a:pt x="172928" y="77157"/>
                </a:cubicBezTo>
                <a:cubicBezTo>
                  <a:pt x="176030" y="66422"/>
                  <a:pt x="184310" y="56200"/>
                  <a:pt x="188395" y="51625"/>
                </a:cubicBezTo>
                <a:lnTo>
                  <a:pt x="169223" y="61869"/>
                </a:lnTo>
                <a:lnTo>
                  <a:pt x="169223" y="102155"/>
                </a:lnTo>
                <a:close/>
                <a:moveTo>
                  <a:pt x="185806" y="51714"/>
                </a:moveTo>
                <a:cubicBezTo>
                  <a:pt x="167549" y="55731"/>
                  <a:pt x="141659" y="48768"/>
                  <a:pt x="138110" y="47786"/>
                </a:cubicBezTo>
                <a:lnTo>
                  <a:pt x="134316" y="52807"/>
                </a:lnTo>
                <a:cubicBezTo>
                  <a:pt x="141748" y="59771"/>
                  <a:pt x="165227" y="61445"/>
                  <a:pt x="167325" y="61579"/>
                </a:cubicBezTo>
                <a:close/>
                <a:moveTo>
                  <a:pt x="35130" y="109096"/>
                </a:moveTo>
                <a:lnTo>
                  <a:pt x="51066" y="106350"/>
                </a:lnTo>
                <a:cubicBezTo>
                  <a:pt x="51557" y="100592"/>
                  <a:pt x="44102" y="93941"/>
                  <a:pt x="43031" y="93026"/>
                </a:cubicBezTo>
                <a:lnTo>
                  <a:pt x="28033" y="91374"/>
                </a:lnTo>
                <a:cubicBezTo>
                  <a:pt x="30131" y="93472"/>
                  <a:pt x="36291" y="100458"/>
                  <a:pt x="35130" y="109096"/>
                </a:cubicBezTo>
                <a:close/>
                <a:moveTo>
                  <a:pt x="78273" y="101664"/>
                </a:moveTo>
                <a:lnTo>
                  <a:pt x="95057" y="98762"/>
                </a:lnTo>
                <a:lnTo>
                  <a:pt x="77112" y="96776"/>
                </a:lnTo>
                <a:cubicBezTo>
                  <a:pt x="77692" y="97959"/>
                  <a:pt x="78474" y="99967"/>
                  <a:pt x="78273" y="101664"/>
                </a:cubicBezTo>
                <a:close/>
                <a:moveTo>
                  <a:pt x="122933" y="66043"/>
                </a:moveTo>
                <a:cubicBezTo>
                  <a:pt x="122933" y="65931"/>
                  <a:pt x="122911" y="65864"/>
                  <a:pt x="122911" y="65842"/>
                </a:cubicBezTo>
                <a:cubicBezTo>
                  <a:pt x="122888" y="65529"/>
                  <a:pt x="123134" y="65261"/>
                  <a:pt x="123446" y="65217"/>
                </a:cubicBezTo>
                <a:cubicBezTo>
                  <a:pt x="123469" y="65217"/>
                  <a:pt x="123513" y="65217"/>
                  <a:pt x="123558" y="65239"/>
                </a:cubicBezTo>
                <a:lnTo>
                  <a:pt x="125522" y="62605"/>
                </a:lnTo>
                <a:cubicBezTo>
                  <a:pt x="120835" y="62181"/>
                  <a:pt x="101909" y="60106"/>
                  <a:pt x="95235" y="55017"/>
                </a:cubicBezTo>
                <a:lnTo>
                  <a:pt x="95882" y="61289"/>
                </a:lnTo>
                <a:cubicBezTo>
                  <a:pt x="97088" y="62605"/>
                  <a:pt x="107734" y="73787"/>
                  <a:pt x="119496" y="70529"/>
                </a:cubicBezTo>
                <a:cubicBezTo>
                  <a:pt x="119518" y="70529"/>
                  <a:pt x="119541" y="70529"/>
                  <a:pt x="119563" y="70529"/>
                </a:cubicBezTo>
                <a:close/>
                <a:moveTo>
                  <a:pt x="119585" y="72426"/>
                </a:moveTo>
                <a:cubicBezTo>
                  <a:pt x="121862" y="74122"/>
                  <a:pt x="124785" y="75059"/>
                  <a:pt x="127754" y="75506"/>
                </a:cubicBezTo>
                <a:cubicBezTo>
                  <a:pt x="124875" y="73296"/>
                  <a:pt x="123692" y="69725"/>
                  <a:pt x="123201" y="67583"/>
                </a:cubicBezTo>
                <a:close/>
                <a:moveTo>
                  <a:pt x="96061" y="63141"/>
                </a:moveTo>
                <a:lnTo>
                  <a:pt x="97512" y="77135"/>
                </a:lnTo>
                <a:cubicBezTo>
                  <a:pt x="98360" y="77961"/>
                  <a:pt x="103538" y="82759"/>
                  <a:pt x="110501" y="82581"/>
                </a:cubicBezTo>
                <a:lnTo>
                  <a:pt x="118514" y="71935"/>
                </a:lnTo>
                <a:cubicBezTo>
                  <a:pt x="108180" y="73988"/>
                  <a:pt x="99208" y="66266"/>
                  <a:pt x="96061" y="63141"/>
                </a:cubicBezTo>
                <a:close/>
                <a:moveTo>
                  <a:pt x="94856" y="62628"/>
                </a:moveTo>
                <a:cubicBezTo>
                  <a:pt x="91932" y="64927"/>
                  <a:pt x="81844" y="72069"/>
                  <a:pt x="72693" y="70261"/>
                </a:cubicBezTo>
                <a:lnTo>
                  <a:pt x="80192" y="78072"/>
                </a:lnTo>
                <a:cubicBezTo>
                  <a:pt x="83942" y="78876"/>
                  <a:pt x="93539" y="80148"/>
                  <a:pt x="96373" y="77180"/>
                </a:cubicBezTo>
                <a:close/>
                <a:moveTo>
                  <a:pt x="70952" y="70105"/>
                </a:moveTo>
                <a:cubicBezTo>
                  <a:pt x="68921" y="73430"/>
                  <a:pt x="59346" y="88116"/>
                  <a:pt x="46490" y="92267"/>
                </a:cubicBezTo>
                <a:lnTo>
                  <a:pt x="56958" y="93406"/>
                </a:lnTo>
                <a:cubicBezTo>
                  <a:pt x="63118" y="91151"/>
                  <a:pt x="78607" y="84344"/>
                  <a:pt x="79299" y="78787"/>
                </a:cubicBezTo>
                <a:close/>
                <a:moveTo>
                  <a:pt x="59413" y="93673"/>
                </a:moveTo>
                <a:lnTo>
                  <a:pt x="76063" y="95526"/>
                </a:lnTo>
                <a:cubicBezTo>
                  <a:pt x="80326" y="94388"/>
                  <a:pt x="85973" y="88786"/>
                  <a:pt x="87446" y="87268"/>
                </a:cubicBezTo>
                <a:lnTo>
                  <a:pt x="80259" y="79769"/>
                </a:lnTo>
                <a:cubicBezTo>
                  <a:pt x="78340" y="85616"/>
                  <a:pt x="64837" y="91531"/>
                  <a:pt x="59413" y="93673"/>
                </a:cubicBezTo>
                <a:close/>
                <a:moveTo>
                  <a:pt x="78496" y="95794"/>
                </a:moveTo>
                <a:lnTo>
                  <a:pt x="97646" y="97892"/>
                </a:lnTo>
                <a:lnTo>
                  <a:pt x="88249" y="88094"/>
                </a:lnTo>
                <a:cubicBezTo>
                  <a:pt x="86888" y="89500"/>
                  <a:pt x="82580" y="93785"/>
                  <a:pt x="78496" y="95794"/>
                </a:cubicBezTo>
                <a:close/>
                <a:moveTo>
                  <a:pt x="75751" y="96642"/>
                </a:moveTo>
                <a:lnTo>
                  <a:pt x="58074" y="94678"/>
                </a:lnTo>
                <a:cubicBezTo>
                  <a:pt x="59793" y="98316"/>
                  <a:pt x="58119" y="103204"/>
                  <a:pt x="57226" y="105279"/>
                </a:cubicBezTo>
                <a:lnTo>
                  <a:pt x="77067" y="101864"/>
                </a:lnTo>
                <a:cubicBezTo>
                  <a:pt x="77492" y="100280"/>
                  <a:pt x="76398" y="97780"/>
                  <a:pt x="75751" y="96642"/>
                </a:cubicBezTo>
                <a:close/>
                <a:moveTo>
                  <a:pt x="56668" y="94521"/>
                </a:moveTo>
                <a:lnTo>
                  <a:pt x="44995" y="93249"/>
                </a:lnTo>
                <a:cubicBezTo>
                  <a:pt x="47472" y="95593"/>
                  <a:pt x="52472" y="100994"/>
                  <a:pt x="52226" y="106150"/>
                </a:cubicBezTo>
                <a:lnTo>
                  <a:pt x="55864" y="105525"/>
                </a:lnTo>
                <a:cubicBezTo>
                  <a:pt x="56467" y="104253"/>
                  <a:pt x="59078" y="98159"/>
                  <a:pt x="56668" y="94544"/>
                </a:cubicBezTo>
                <a:close/>
                <a:moveTo>
                  <a:pt x="43254" y="91910"/>
                </a:moveTo>
                <a:cubicBezTo>
                  <a:pt x="57360" y="89388"/>
                  <a:pt x="68475" y="71957"/>
                  <a:pt x="70149" y="69234"/>
                </a:cubicBezTo>
                <a:lnTo>
                  <a:pt x="57337" y="55910"/>
                </a:lnTo>
                <a:cubicBezTo>
                  <a:pt x="56534" y="61512"/>
                  <a:pt x="51959" y="85192"/>
                  <a:pt x="32251" y="90683"/>
                </a:cubicBezTo>
                <a:close/>
                <a:moveTo>
                  <a:pt x="64323" y="61534"/>
                </a:moveTo>
                <a:cubicBezTo>
                  <a:pt x="66957" y="61244"/>
                  <a:pt x="88517" y="58432"/>
                  <a:pt x="93137" y="45978"/>
                </a:cubicBezTo>
                <a:lnTo>
                  <a:pt x="92222" y="36872"/>
                </a:lnTo>
                <a:cubicBezTo>
                  <a:pt x="88696" y="40755"/>
                  <a:pt x="75036" y="54593"/>
                  <a:pt x="58230" y="55196"/>
                </a:cubicBezTo>
                <a:close/>
                <a:moveTo>
                  <a:pt x="65328" y="62583"/>
                </a:moveTo>
                <a:lnTo>
                  <a:pt x="71175" y="68654"/>
                </a:lnTo>
                <a:cubicBezTo>
                  <a:pt x="80839" y="72046"/>
                  <a:pt x="92936" y="62717"/>
                  <a:pt x="94722" y="61266"/>
                </a:cubicBezTo>
                <a:lnTo>
                  <a:pt x="93383" y="48210"/>
                </a:lnTo>
                <a:cubicBezTo>
                  <a:pt x="87669" y="59034"/>
                  <a:pt x="70059" y="61980"/>
                  <a:pt x="65328" y="62583"/>
                </a:cubicBezTo>
                <a:close/>
                <a:moveTo>
                  <a:pt x="95057" y="53343"/>
                </a:moveTo>
                <a:cubicBezTo>
                  <a:pt x="100525" y="59057"/>
                  <a:pt x="123402" y="61266"/>
                  <a:pt x="126325" y="61534"/>
                </a:cubicBezTo>
                <a:lnTo>
                  <a:pt x="136235" y="48366"/>
                </a:lnTo>
                <a:cubicBezTo>
                  <a:pt x="123647" y="52116"/>
                  <a:pt x="98605" y="39349"/>
                  <a:pt x="93316" y="36537"/>
                </a:cubicBezTo>
                <a:close/>
                <a:moveTo>
                  <a:pt x="168084" y="81666"/>
                </a:moveTo>
                <a:lnTo>
                  <a:pt x="168084" y="62472"/>
                </a:lnTo>
                <a:lnTo>
                  <a:pt x="156099" y="68877"/>
                </a:lnTo>
                <a:cubicBezTo>
                  <a:pt x="158978" y="69614"/>
                  <a:pt x="164736" y="72247"/>
                  <a:pt x="168084" y="81666"/>
                </a:cubicBezTo>
                <a:close/>
                <a:moveTo>
                  <a:pt x="165428" y="62605"/>
                </a:moveTo>
                <a:cubicBezTo>
                  <a:pt x="159246" y="62092"/>
                  <a:pt x="140520" y="60061"/>
                  <a:pt x="133624" y="53722"/>
                </a:cubicBezTo>
                <a:lnTo>
                  <a:pt x="130053" y="58476"/>
                </a:lnTo>
                <a:cubicBezTo>
                  <a:pt x="131928" y="60262"/>
                  <a:pt x="141592" y="69078"/>
                  <a:pt x="151992" y="69770"/>
                </a:cubicBezTo>
                <a:close/>
                <a:moveTo>
                  <a:pt x="150207" y="70730"/>
                </a:moveTo>
                <a:cubicBezTo>
                  <a:pt x="140186" y="69279"/>
                  <a:pt x="131437" y="61400"/>
                  <a:pt x="129361" y="59391"/>
                </a:cubicBezTo>
                <a:lnTo>
                  <a:pt x="124138" y="66355"/>
                </a:lnTo>
                <a:cubicBezTo>
                  <a:pt x="124451" y="68252"/>
                  <a:pt x="125790" y="74144"/>
                  <a:pt x="130700" y="75818"/>
                </a:cubicBezTo>
                <a:cubicBezTo>
                  <a:pt x="134561" y="75997"/>
                  <a:pt x="138422" y="75729"/>
                  <a:pt x="142217" y="74992"/>
                </a:cubicBezTo>
                <a:close/>
                <a:moveTo>
                  <a:pt x="139092" y="76666"/>
                </a:moveTo>
                <a:cubicBezTo>
                  <a:pt x="137083" y="76912"/>
                  <a:pt x="135075" y="77046"/>
                  <a:pt x="133043" y="77046"/>
                </a:cubicBezTo>
                <a:cubicBezTo>
                  <a:pt x="128334" y="77046"/>
                  <a:pt x="122844" y="76265"/>
                  <a:pt x="118893" y="73318"/>
                </a:cubicBezTo>
                <a:lnTo>
                  <a:pt x="116483" y="76532"/>
                </a:lnTo>
                <a:cubicBezTo>
                  <a:pt x="117108" y="77805"/>
                  <a:pt x="119741" y="82759"/>
                  <a:pt x="123513" y="84991"/>
                </a:cubicBezTo>
                <a:close/>
                <a:moveTo>
                  <a:pt x="114340" y="89879"/>
                </a:moveTo>
                <a:lnTo>
                  <a:pt x="122330" y="85616"/>
                </a:lnTo>
                <a:cubicBezTo>
                  <a:pt x="118983" y="83340"/>
                  <a:pt x="116639" y="79300"/>
                  <a:pt x="115724" y="77559"/>
                </a:cubicBezTo>
                <a:lnTo>
                  <a:pt x="111394" y="83295"/>
                </a:lnTo>
                <a:cubicBezTo>
                  <a:pt x="111573" y="84322"/>
                  <a:pt x="112443" y="88384"/>
                  <a:pt x="114340" y="89879"/>
                </a:cubicBezTo>
                <a:close/>
                <a:moveTo>
                  <a:pt x="113247" y="90459"/>
                </a:moveTo>
                <a:cubicBezTo>
                  <a:pt x="111707" y="88919"/>
                  <a:pt x="110858" y="86152"/>
                  <a:pt x="110479" y="84523"/>
                </a:cubicBezTo>
                <a:lnTo>
                  <a:pt x="101172" y="96910"/>
                </a:lnTo>
                <a:close/>
                <a:moveTo>
                  <a:pt x="99565" y="97133"/>
                </a:moveTo>
                <a:lnTo>
                  <a:pt x="109653" y="83719"/>
                </a:lnTo>
                <a:cubicBezTo>
                  <a:pt x="103984" y="83563"/>
                  <a:pt x="99654" y="80528"/>
                  <a:pt x="97690" y="78854"/>
                </a:cubicBezTo>
                <a:close/>
                <a:moveTo>
                  <a:pt x="96507" y="78563"/>
                </a:moveTo>
                <a:cubicBezTo>
                  <a:pt x="92959" y="81063"/>
                  <a:pt x="85102" y="80103"/>
                  <a:pt x="81554" y="79501"/>
                </a:cubicBezTo>
                <a:lnTo>
                  <a:pt x="98404" y="97044"/>
                </a:lnTo>
                <a:close/>
                <a:moveTo>
                  <a:pt x="97668" y="99476"/>
                </a:moveTo>
                <a:lnTo>
                  <a:pt x="86040" y="101485"/>
                </a:lnTo>
                <a:cubicBezTo>
                  <a:pt x="86553" y="103047"/>
                  <a:pt x="87781" y="107176"/>
                  <a:pt x="87446" y="111350"/>
                </a:cubicBezTo>
                <a:close/>
                <a:moveTo>
                  <a:pt x="86084" y="112935"/>
                </a:moveTo>
                <a:cubicBezTo>
                  <a:pt x="86999" y="108359"/>
                  <a:pt x="85392" y="103181"/>
                  <a:pt x="84879" y="101686"/>
                </a:cubicBezTo>
                <a:lnTo>
                  <a:pt x="78518" y="102779"/>
                </a:lnTo>
                <a:cubicBezTo>
                  <a:pt x="79835" y="104766"/>
                  <a:pt x="83183" y="110390"/>
                  <a:pt x="82915" y="116617"/>
                </a:cubicBezTo>
                <a:close/>
                <a:moveTo>
                  <a:pt x="81621" y="118090"/>
                </a:moveTo>
                <a:cubicBezTo>
                  <a:pt x="82670" y="111194"/>
                  <a:pt x="78250" y="104386"/>
                  <a:pt x="77268" y="102980"/>
                </a:cubicBezTo>
                <a:lnTo>
                  <a:pt x="64279" y="105235"/>
                </a:lnTo>
                <a:cubicBezTo>
                  <a:pt x="66801" y="108136"/>
                  <a:pt x="75461" y="118380"/>
                  <a:pt x="76956" y="123491"/>
                </a:cubicBezTo>
                <a:close/>
                <a:moveTo>
                  <a:pt x="76018" y="124585"/>
                </a:moveTo>
                <a:cubicBezTo>
                  <a:pt x="75661" y="120635"/>
                  <a:pt x="66711" y="109698"/>
                  <a:pt x="62962" y="105458"/>
                </a:cubicBezTo>
                <a:lnTo>
                  <a:pt x="52695" y="107221"/>
                </a:lnTo>
                <a:cubicBezTo>
                  <a:pt x="53186" y="107801"/>
                  <a:pt x="53900" y="108649"/>
                  <a:pt x="54726" y="109721"/>
                </a:cubicBezTo>
                <a:cubicBezTo>
                  <a:pt x="60551" y="112421"/>
                  <a:pt x="68363" y="127687"/>
                  <a:pt x="70193" y="131370"/>
                </a:cubicBezTo>
                <a:close/>
                <a:moveTo>
                  <a:pt x="68363" y="133490"/>
                </a:moveTo>
                <a:lnTo>
                  <a:pt x="69367" y="132307"/>
                </a:lnTo>
                <a:cubicBezTo>
                  <a:pt x="68318" y="130165"/>
                  <a:pt x="62292" y="118113"/>
                  <a:pt x="57025" y="112845"/>
                </a:cubicBezTo>
                <a:cubicBezTo>
                  <a:pt x="61221" y="118916"/>
                  <a:pt x="66377" y="128335"/>
                  <a:pt x="65372" y="136972"/>
                </a:cubicBezTo>
                <a:lnTo>
                  <a:pt x="68363" y="133490"/>
                </a:lnTo>
                <a:close/>
                <a:moveTo>
                  <a:pt x="63765" y="151390"/>
                </a:moveTo>
                <a:cubicBezTo>
                  <a:pt x="64725" y="146301"/>
                  <a:pt x="65953" y="141280"/>
                  <a:pt x="67426" y="136325"/>
                </a:cubicBezTo>
                <a:lnTo>
                  <a:pt x="63765" y="140588"/>
                </a:lnTo>
                <a:close/>
                <a:moveTo>
                  <a:pt x="62605" y="150207"/>
                </a:moveTo>
                <a:lnTo>
                  <a:pt x="62605" y="141905"/>
                </a:lnTo>
                <a:lnTo>
                  <a:pt x="58877" y="146257"/>
                </a:lnTo>
                <a:cubicBezTo>
                  <a:pt x="59926" y="146569"/>
                  <a:pt x="61489" y="147507"/>
                  <a:pt x="62605" y="150207"/>
                </a:cubicBezTo>
                <a:close/>
                <a:moveTo>
                  <a:pt x="58833" y="144538"/>
                </a:moveTo>
                <a:lnTo>
                  <a:pt x="63922" y="138646"/>
                </a:lnTo>
                <a:cubicBezTo>
                  <a:pt x="66935" y="125813"/>
                  <a:pt x="53231" y="109587"/>
                  <a:pt x="51378" y="107444"/>
                </a:cubicBezTo>
                <a:lnTo>
                  <a:pt x="34148" y="110413"/>
                </a:lnTo>
                <a:cubicBezTo>
                  <a:pt x="48611" y="117956"/>
                  <a:pt x="57092" y="139673"/>
                  <a:pt x="58833" y="144538"/>
                </a:cubicBezTo>
                <a:close/>
                <a:moveTo>
                  <a:pt x="57985" y="145520"/>
                </a:moveTo>
                <a:cubicBezTo>
                  <a:pt x="56936" y="142552"/>
                  <a:pt x="47740" y="117599"/>
                  <a:pt x="32206" y="110747"/>
                </a:cubicBezTo>
                <a:lnTo>
                  <a:pt x="18480" y="113113"/>
                </a:lnTo>
                <a:cubicBezTo>
                  <a:pt x="25801" y="115970"/>
                  <a:pt x="50262" y="127486"/>
                  <a:pt x="51222" y="153376"/>
                </a:cubicBezTo>
                <a:close/>
                <a:moveTo>
                  <a:pt x="6673" y="115144"/>
                </a:moveTo>
                <a:cubicBezTo>
                  <a:pt x="11539" y="119251"/>
                  <a:pt x="32608" y="139159"/>
                  <a:pt x="31916" y="175785"/>
                </a:cubicBezTo>
                <a:lnTo>
                  <a:pt x="50128" y="154649"/>
                </a:lnTo>
                <a:cubicBezTo>
                  <a:pt x="49928" y="125165"/>
                  <a:pt x="18480" y="114251"/>
                  <a:pt x="16226" y="113515"/>
                </a:cubicBezTo>
                <a:close/>
                <a:moveTo>
                  <a:pt x="17253" y="112176"/>
                </a:moveTo>
                <a:lnTo>
                  <a:pt x="34840" y="109140"/>
                </a:lnTo>
                <a:lnTo>
                  <a:pt x="27586" y="91330"/>
                </a:lnTo>
                <a:lnTo>
                  <a:pt x="11829" y="89589"/>
                </a:lnTo>
                <a:cubicBezTo>
                  <a:pt x="21114" y="99789"/>
                  <a:pt x="18480" y="109140"/>
                  <a:pt x="17253" y="112176"/>
                </a:cubicBezTo>
                <a:close/>
                <a:moveTo>
                  <a:pt x="3214" y="87491"/>
                </a:moveTo>
                <a:lnTo>
                  <a:pt x="28725" y="90303"/>
                </a:lnTo>
                <a:cubicBezTo>
                  <a:pt x="52070" y="86598"/>
                  <a:pt x="55998" y="57762"/>
                  <a:pt x="56333" y="54861"/>
                </a:cubicBezTo>
                <a:lnTo>
                  <a:pt x="42518" y="40465"/>
                </a:lnTo>
                <a:cubicBezTo>
                  <a:pt x="33054" y="75149"/>
                  <a:pt x="11338" y="84991"/>
                  <a:pt x="3214" y="87491"/>
                </a:cubicBezTo>
                <a:close/>
                <a:moveTo>
                  <a:pt x="89678" y="12343"/>
                </a:moveTo>
                <a:cubicBezTo>
                  <a:pt x="80572" y="26917"/>
                  <a:pt x="70238" y="35555"/>
                  <a:pt x="58900" y="38010"/>
                </a:cubicBezTo>
                <a:cubicBezTo>
                  <a:pt x="56735" y="38501"/>
                  <a:pt x="54525" y="38724"/>
                  <a:pt x="52316" y="38724"/>
                </a:cubicBezTo>
                <a:cubicBezTo>
                  <a:pt x="48053" y="38724"/>
                  <a:pt x="43834" y="37831"/>
                  <a:pt x="39929" y="36113"/>
                </a:cubicBezTo>
                <a:lnTo>
                  <a:pt x="57159" y="54080"/>
                </a:lnTo>
                <a:cubicBezTo>
                  <a:pt x="75594" y="54035"/>
                  <a:pt x="90459" y="37206"/>
                  <a:pt x="92044" y="35332"/>
                </a:cubicBezTo>
                <a:close/>
                <a:moveTo>
                  <a:pt x="116773" y="33011"/>
                </a:moveTo>
                <a:cubicBezTo>
                  <a:pt x="102712" y="28971"/>
                  <a:pt x="94030" y="17744"/>
                  <a:pt x="90905" y="13035"/>
                </a:cubicBezTo>
                <a:lnTo>
                  <a:pt x="93182" y="35153"/>
                </a:lnTo>
                <a:cubicBezTo>
                  <a:pt x="96150" y="36760"/>
                  <a:pt x="125701" y="52383"/>
                  <a:pt x="137507" y="46647"/>
                </a:cubicBezTo>
                <a:lnTo>
                  <a:pt x="151613" y="27877"/>
                </a:lnTo>
                <a:cubicBezTo>
                  <a:pt x="139293" y="34372"/>
                  <a:pt x="127598" y="36113"/>
                  <a:pt x="116773" y="33011"/>
                </a:cubicBezTo>
                <a:close/>
                <a:moveTo>
                  <a:pt x="199376" y="34260"/>
                </a:moveTo>
                <a:cubicBezTo>
                  <a:pt x="191720" y="34260"/>
                  <a:pt x="183842" y="33122"/>
                  <a:pt x="177302" y="29752"/>
                </a:cubicBezTo>
                <a:cubicBezTo>
                  <a:pt x="170673" y="26315"/>
                  <a:pt x="166098" y="20936"/>
                  <a:pt x="163665" y="13772"/>
                </a:cubicBezTo>
                <a:lnTo>
                  <a:pt x="138846" y="46781"/>
                </a:lnTo>
                <a:cubicBezTo>
                  <a:pt x="140431" y="47228"/>
                  <a:pt x="144292" y="48210"/>
                  <a:pt x="149403" y="49214"/>
                </a:cubicBezTo>
                <a:cubicBezTo>
                  <a:pt x="168665" y="50509"/>
                  <a:pt x="192724" y="38032"/>
                  <a:pt x="199487" y="34260"/>
                </a:cubicBezTo>
                <a:cubicBezTo>
                  <a:pt x="199442" y="34260"/>
                  <a:pt x="199398" y="34260"/>
                  <a:pt x="199376" y="34260"/>
                </a:cubicBezTo>
                <a:close/>
                <a:moveTo>
                  <a:pt x="201853" y="34216"/>
                </a:moveTo>
                <a:cubicBezTo>
                  <a:pt x="200670" y="34930"/>
                  <a:pt x="176945" y="48857"/>
                  <a:pt x="155764" y="50308"/>
                </a:cubicBezTo>
                <a:cubicBezTo>
                  <a:pt x="166968" y="52026"/>
                  <a:pt x="181141" y="52919"/>
                  <a:pt x="190939" y="48969"/>
                </a:cubicBezTo>
                <a:lnTo>
                  <a:pt x="224931" y="30823"/>
                </a:lnTo>
                <a:cubicBezTo>
                  <a:pt x="219708" y="32140"/>
                  <a:pt x="211093" y="33948"/>
                  <a:pt x="201853" y="3421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2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7471435" y="3997896"/>
            <a:ext cx="1672766" cy="1145735"/>
          </a:xfrm>
          <a:custGeom>
            <a:avLst/>
            <a:gdLst/>
            <a:ahLst/>
            <a:cxnLst/>
            <a:rect l="l" t="t" r="r" b="b"/>
            <a:pathLst>
              <a:path w="285090" h="195268" extrusionOk="0">
                <a:moveTo>
                  <a:pt x="285089" y="0"/>
                </a:moveTo>
                <a:lnTo>
                  <a:pt x="285089" y="1156"/>
                </a:lnTo>
                <a:cubicBezTo>
                  <a:pt x="277678" y="6627"/>
                  <a:pt x="268224" y="13604"/>
                  <a:pt x="257200" y="21655"/>
                </a:cubicBezTo>
                <a:lnTo>
                  <a:pt x="243781" y="97087"/>
                </a:lnTo>
                <a:cubicBezTo>
                  <a:pt x="254330" y="102227"/>
                  <a:pt x="268595" y="95683"/>
                  <a:pt x="269916" y="95064"/>
                </a:cubicBezTo>
                <a:lnTo>
                  <a:pt x="285089" y="72789"/>
                </a:lnTo>
                <a:lnTo>
                  <a:pt x="285089" y="74420"/>
                </a:lnTo>
                <a:lnTo>
                  <a:pt x="270742" y="95456"/>
                </a:lnTo>
                <a:cubicBezTo>
                  <a:pt x="273612" y="101897"/>
                  <a:pt x="279227" y="110691"/>
                  <a:pt x="285089" y="119176"/>
                </a:cubicBezTo>
                <a:lnTo>
                  <a:pt x="285089" y="120786"/>
                </a:lnTo>
                <a:cubicBezTo>
                  <a:pt x="279082" y="112157"/>
                  <a:pt x="273219" y="103053"/>
                  <a:pt x="270143" y="96344"/>
                </a:cubicBezTo>
                <a:lnTo>
                  <a:pt x="255218" y="118267"/>
                </a:lnTo>
                <a:cubicBezTo>
                  <a:pt x="263083" y="123985"/>
                  <a:pt x="276357" y="125492"/>
                  <a:pt x="277761" y="125637"/>
                </a:cubicBezTo>
                <a:lnTo>
                  <a:pt x="285089" y="121921"/>
                </a:lnTo>
                <a:lnTo>
                  <a:pt x="285089" y="122953"/>
                </a:lnTo>
                <a:lnTo>
                  <a:pt x="278194" y="126463"/>
                </a:lnTo>
                <a:cubicBezTo>
                  <a:pt x="271547" y="138601"/>
                  <a:pt x="279536" y="164612"/>
                  <a:pt x="280300" y="167048"/>
                </a:cubicBezTo>
                <a:lnTo>
                  <a:pt x="285089" y="169030"/>
                </a:lnTo>
                <a:lnTo>
                  <a:pt x="285089" y="170041"/>
                </a:lnTo>
                <a:lnTo>
                  <a:pt x="280011" y="167915"/>
                </a:lnTo>
                <a:cubicBezTo>
                  <a:pt x="273901" y="172477"/>
                  <a:pt x="259883" y="188497"/>
                  <a:pt x="258005" y="190664"/>
                </a:cubicBezTo>
                <a:lnTo>
                  <a:pt x="260544" y="195268"/>
                </a:lnTo>
                <a:lnTo>
                  <a:pt x="259491" y="195268"/>
                </a:lnTo>
                <a:lnTo>
                  <a:pt x="257076" y="190891"/>
                </a:lnTo>
                <a:cubicBezTo>
                  <a:pt x="253752" y="187609"/>
                  <a:pt x="248571" y="184554"/>
                  <a:pt x="242687" y="181849"/>
                </a:cubicBezTo>
                <a:cubicBezTo>
                  <a:pt x="235751" y="181788"/>
                  <a:pt x="209389" y="186370"/>
                  <a:pt x="200698" y="187919"/>
                </a:cubicBezTo>
                <a:cubicBezTo>
                  <a:pt x="211990" y="189673"/>
                  <a:pt x="224541" y="192130"/>
                  <a:pt x="233377" y="195268"/>
                </a:cubicBezTo>
                <a:lnTo>
                  <a:pt x="230446" y="195268"/>
                </a:lnTo>
                <a:cubicBezTo>
                  <a:pt x="210772" y="189095"/>
                  <a:pt x="176648" y="185730"/>
                  <a:pt x="174150" y="185483"/>
                </a:cubicBezTo>
                <a:lnTo>
                  <a:pt x="158131" y="195268"/>
                </a:lnTo>
                <a:lnTo>
                  <a:pt x="156355" y="195268"/>
                </a:lnTo>
                <a:lnTo>
                  <a:pt x="173531" y="184781"/>
                </a:lnTo>
                <a:cubicBezTo>
                  <a:pt x="173345" y="183356"/>
                  <a:pt x="172664" y="181664"/>
                  <a:pt x="171652" y="179785"/>
                </a:cubicBezTo>
                <a:lnTo>
                  <a:pt x="171652" y="179785"/>
                </a:lnTo>
                <a:lnTo>
                  <a:pt x="171652" y="179785"/>
                </a:lnTo>
                <a:cubicBezTo>
                  <a:pt x="165748" y="168947"/>
                  <a:pt x="148490" y="152536"/>
                  <a:pt x="146818" y="150967"/>
                </a:cubicBezTo>
                <a:lnTo>
                  <a:pt x="132863" y="151318"/>
                </a:lnTo>
                <a:cubicBezTo>
                  <a:pt x="135485" y="155611"/>
                  <a:pt x="149047" y="178381"/>
                  <a:pt x="153321" y="195268"/>
                </a:cubicBezTo>
                <a:lnTo>
                  <a:pt x="152350" y="195268"/>
                </a:lnTo>
                <a:cubicBezTo>
                  <a:pt x="147829" y="177907"/>
                  <a:pt x="133358" y="153898"/>
                  <a:pt x="131810" y="151338"/>
                </a:cubicBezTo>
                <a:lnTo>
                  <a:pt x="98161" y="152185"/>
                </a:lnTo>
                <a:cubicBezTo>
                  <a:pt x="100659" y="155900"/>
                  <a:pt x="112859" y="174211"/>
                  <a:pt x="124481" y="195268"/>
                </a:cubicBezTo>
                <a:lnTo>
                  <a:pt x="123429" y="195268"/>
                </a:lnTo>
                <a:cubicBezTo>
                  <a:pt x="111228" y="173241"/>
                  <a:pt x="98491" y="154311"/>
                  <a:pt x="97067" y="152226"/>
                </a:cubicBezTo>
                <a:lnTo>
                  <a:pt x="70168" y="152907"/>
                </a:lnTo>
                <a:cubicBezTo>
                  <a:pt x="44941" y="169505"/>
                  <a:pt x="21387" y="184244"/>
                  <a:pt x="1879" y="195268"/>
                </a:cubicBezTo>
                <a:lnTo>
                  <a:pt x="0" y="195268"/>
                </a:lnTo>
                <a:cubicBezTo>
                  <a:pt x="80861" y="149914"/>
                  <a:pt x="233831" y="37943"/>
                  <a:pt x="285089" y="0"/>
                </a:cubicBezTo>
                <a:close/>
                <a:moveTo>
                  <a:pt x="256126" y="22440"/>
                </a:moveTo>
                <a:cubicBezTo>
                  <a:pt x="241634" y="33071"/>
                  <a:pt x="224521" y="45499"/>
                  <a:pt x="205900" y="58876"/>
                </a:cubicBezTo>
                <a:cubicBezTo>
                  <a:pt x="219690" y="73698"/>
                  <a:pt x="241552" y="82801"/>
                  <a:pt x="245144" y="84226"/>
                </a:cubicBezTo>
                <a:close/>
                <a:moveTo>
                  <a:pt x="244979" y="85155"/>
                </a:moveTo>
                <a:cubicBezTo>
                  <a:pt x="241882" y="83937"/>
                  <a:pt x="219277" y="74668"/>
                  <a:pt x="205157" y="59412"/>
                </a:cubicBezTo>
                <a:cubicBezTo>
                  <a:pt x="200760" y="62571"/>
                  <a:pt x="196280" y="65771"/>
                  <a:pt x="191718" y="69032"/>
                </a:cubicBezTo>
                <a:lnTo>
                  <a:pt x="202288" y="88478"/>
                </a:lnTo>
                <a:cubicBezTo>
                  <a:pt x="211887" y="93990"/>
                  <a:pt x="241139" y="89015"/>
                  <a:pt x="244401" y="88437"/>
                </a:cubicBezTo>
                <a:close/>
                <a:moveTo>
                  <a:pt x="244215" y="89387"/>
                </a:moveTo>
                <a:cubicBezTo>
                  <a:pt x="239673" y="90213"/>
                  <a:pt x="213704" y="94506"/>
                  <a:pt x="203051" y="89903"/>
                </a:cubicBezTo>
                <a:lnTo>
                  <a:pt x="207490" y="98098"/>
                </a:lnTo>
                <a:cubicBezTo>
                  <a:pt x="216903" y="106955"/>
                  <a:pt x="236763" y="112136"/>
                  <a:pt x="240045" y="112921"/>
                </a:cubicBezTo>
                <a:close/>
                <a:moveTo>
                  <a:pt x="259842" y="135794"/>
                </a:moveTo>
                <a:lnTo>
                  <a:pt x="248529" y="141533"/>
                </a:lnTo>
                <a:cubicBezTo>
                  <a:pt x="247043" y="145620"/>
                  <a:pt x="250449" y="153588"/>
                  <a:pt x="250986" y="154806"/>
                </a:cubicBezTo>
                <a:lnTo>
                  <a:pt x="267563" y="161722"/>
                </a:lnTo>
                <a:cubicBezTo>
                  <a:pt x="265437" y="157573"/>
                  <a:pt x="258542" y="143349"/>
                  <a:pt x="259842" y="135794"/>
                </a:cubicBezTo>
                <a:close/>
                <a:moveTo>
                  <a:pt x="222044" y="155178"/>
                </a:moveTo>
                <a:lnTo>
                  <a:pt x="232510" y="148799"/>
                </a:lnTo>
                <a:lnTo>
                  <a:pt x="219608" y="149129"/>
                </a:lnTo>
                <a:cubicBezTo>
                  <a:pt x="220784" y="150182"/>
                  <a:pt x="222436" y="152226"/>
                  <a:pt x="222044" y="155178"/>
                </a:cubicBezTo>
                <a:close/>
                <a:moveTo>
                  <a:pt x="247415" y="142090"/>
                </a:moveTo>
                <a:lnTo>
                  <a:pt x="235317" y="148262"/>
                </a:lnTo>
                <a:lnTo>
                  <a:pt x="249768" y="154290"/>
                </a:lnTo>
                <a:cubicBezTo>
                  <a:pt x="248777" y="151896"/>
                  <a:pt x="246610" y="146012"/>
                  <a:pt x="247415" y="142090"/>
                </a:cubicBezTo>
                <a:close/>
                <a:moveTo>
                  <a:pt x="235441" y="138746"/>
                </a:moveTo>
                <a:cubicBezTo>
                  <a:pt x="234223" y="139117"/>
                  <a:pt x="231787" y="139448"/>
                  <a:pt x="229042" y="137817"/>
                </a:cubicBezTo>
                <a:lnTo>
                  <a:pt x="233996" y="146921"/>
                </a:lnTo>
                <a:close/>
                <a:moveTo>
                  <a:pt x="235049" y="146260"/>
                </a:moveTo>
                <a:lnTo>
                  <a:pt x="240933" y="137590"/>
                </a:lnTo>
                <a:cubicBezTo>
                  <a:pt x="240189" y="136908"/>
                  <a:pt x="238311" y="135030"/>
                  <a:pt x="237382" y="133089"/>
                </a:cubicBezTo>
                <a:close/>
                <a:moveTo>
                  <a:pt x="227721" y="137301"/>
                </a:moveTo>
                <a:cubicBezTo>
                  <a:pt x="226833" y="139448"/>
                  <a:pt x="224273" y="144753"/>
                  <a:pt x="219773" y="148200"/>
                </a:cubicBezTo>
                <a:lnTo>
                  <a:pt x="233439" y="147849"/>
                </a:lnTo>
                <a:close/>
                <a:moveTo>
                  <a:pt x="228010" y="135917"/>
                </a:moveTo>
                <a:cubicBezTo>
                  <a:pt x="231560" y="139035"/>
                  <a:pt x="234801" y="138044"/>
                  <a:pt x="235627" y="137713"/>
                </a:cubicBezTo>
                <a:lnTo>
                  <a:pt x="236763" y="131355"/>
                </a:lnTo>
                <a:cubicBezTo>
                  <a:pt x="235049" y="131768"/>
                  <a:pt x="230590" y="132181"/>
                  <a:pt x="223778" y="128114"/>
                </a:cubicBezTo>
                <a:close/>
                <a:moveTo>
                  <a:pt x="236948" y="130344"/>
                </a:moveTo>
                <a:lnTo>
                  <a:pt x="238208" y="123222"/>
                </a:lnTo>
                <a:cubicBezTo>
                  <a:pt x="235627" y="123057"/>
                  <a:pt x="224335" y="121962"/>
                  <a:pt x="217192" y="115976"/>
                </a:cubicBezTo>
                <a:lnTo>
                  <a:pt x="222890" y="126463"/>
                </a:lnTo>
                <a:cubicBezTo>
                  <a:pt x="230941" y="131768"/>
                  <a:pt x="235895" y="130674"/>
                  <a:pt x="236948" y="130344"/>
                </a:cubicBezTo>
                <a:close/>
                <a:moveTo>
                  <a:pt x="237795" y="130757"/>
                </a:moveTo>
                <a:lnTo>
                  <a:pt x="237795" y="130757"/>
                </a:lnTo>
                <a:cubicBezTo>
                  <a:pt x="237464" y="132615"/>
                  <a:pt x="240045" y="135484"/>
                  <a:pt x="241469" y="136826"/>
                </a:cubicBezTo>
                <a:lnTo>
                  <a:pt x="248880" y="125926"/>
                </a:lnTo>
                <a:cubicBezTo>
                  <a:pt x="246816" y="126194"/>
                  <a:pt x="242316" y="126401"/>
                  <a:pt x="239054" y="123696"/>
                </a:cubicBezTo>
                <a:close/>
                <a:moveTo>
                  <a:pt x="241407" y="138560"/>
                </a:moveTo>
                <a:lnTo>
                  <a:pt x="235606" y="147065"/>
                </a:lnTo>
                <a:lnTo>
                  <a:pt x="246733" y="141409"/>
                </a:lnTo>
                <a:cubicBezTo>
                  <a:pt x="245041" y="141058"/>
                  <a:pt x="242336" y="140211"/>
                  <a:pt x="241407" y="138560"/>
                </a:cubicBezTo>
                <a:close/>
                <a:moveTo>
                  <a:pt x="235256" y="149233"/>
                </a:moveTo>
                <a:lnTo>
                  <a:pt x="243802" y="164798"/>
                </a:lnTo>
                <a:cubicBezTo>
                  <a:pt x="244566" y="162527"/>
                  <a:pt x="246589" y="157180"/>
                  <a:pt x="249582" y="155219"/>
                </a:cubicBezTo>
                <a:close/>
                <a:moveTo>
                  <a:pt x="234038" y="148944"/>
                </a:moveTo>
                <a:lnTo>
                  <a:pt x="222766" y="155818"/>
                </a:lnTo>
                <a:cubicBezTo>
                  <a:pt x="226172" y="156272"/>
                  <a:pt x="235359" y="157965"/>
                  <a:pt x="242109" y="163621"/>
                </a:cubicBezTo>
                <a:close/>
                <a:moveTo>
                  <a:pt x="227143" y="136248"/>
                </a:moveTo>
                <a:lnTo>
                  <a:pt x="222622" y="127928"/>
                </a:lnTo>
                <a:cubicBezTo>
                  <a:pt x="221300" y="131335"/>
                  <a:pt x="215974" y="142709"/>
                  <a:pt x="202411" y="148634"/>
                </a:cubicBezTo>
                <a:lnTo>
                  <a:pt x="218121" y="148242"/>
                </a:lnTo>
                <a:cubicBezTo>
                  <a:pt x="223778" y="144629"/>
                  <a:pt x="226688" y="137445"/>
                  <a:pt x="227143" y="136248"/>
                </a:cubicBezTo>
                <a:close/>
                <a:moveTo>
                  <a:pt x="222044" y="126834"/>
                </a:moveTo>
                <a:lnTo>
                  <a:pt x="215334" y="114469"/>
                </a:lnTo>
                <a:cubicBezTo>
                  <a:pt x="212878" y="119196"/>
                  <a:pt x="199707" y="143205"/>
                  <a:pt x="183770" y="149109"/>
                </a:cubicBezTo>
                <a:lnTo>
                  <a:pt x="199769" y="148696"/>
                </a:lnTo>
                <a:cubicBezTo>
                  <a:pt x="216222" y="142709"/>
                  <a:pt x="221466" y="128568"/>
                  <a:pt x="222044" y="126834"/>
                </a:cubicBezTo>
                <a:close/>
                <a:moveTo>
                  <a:pt x="215706" y="113230"/>
                </a:moveTo>
                <a:cubicBezTo>
                  <a:pt x="222209" y="120827"/>
                  <a:pt x="235875" y="122148"/>
                  <a:pt x="238373" y="122313"/>
                </a:cubicBezTo>
                <a:lnTo>
                  <a:pt x="239880" y="113829"/>
                </a:lnTo>
                <a:cubicBezTo>
                  <a:pt x="236907" y="113106"/>
                  <a:pt x="218885" y="108461"/>
                  <a:pt x="208728" y="100369"/>
                </a:cubicBezTo>
                <a:close/>
                <a:moveTo>
                  <a:pt x="239240" y="122623"/>
                </a:moveTo>
                <a:cubicBezTo>
                  <a:pt x="242790" y="126009"/>
                  <a:pt x="248591" y="125080"/>
                  <a:pt x="249603" y="124873"/>
                </a:cubicBezTo>
                <a:lnTo>
                  <a:pt x="253732" y="118825"/>
                </a:lnTo>
                <a:cubicBezTo>
                  <a:pt x="251089" y="118742"/>
                  <a:pt x="243224" y="118226"/>
                  <a:pt x="240623" y="114861"/>
                </a:cubicBezTo>
                <a:close/>
                <a:moveTo>
                  <a:pt x="242027" y="137631"/>
                </a:moveTo>
                <a:cubicBezTo>
                  <a:pt x="242419" y="139551"/>
                  <a:pt x="246382" y="140500"/>
                  <a:pt x="248075" y="140727"/>
                </a:cubicBezTo>
                <a:lnTo>
                  <a:pt x="259429" y="134968"/>
                </a:lnTo>
                <a:cubicBezTo>
                  <a:pt x="257592" y="134080"/>
                  <a:pt x="253422" y="131624"/>
                  <a:pt x="249871" y="126132"/>
                </a:cubicBezTo>
                <a:close/>
                <a:moveTo>
                  <a:pt x="250656" y="155673"/>
                </a:moveTo>
                <a:cubicBezTo>
                  <a:pt x="247167" y="157242"/>
                  <a:pt x="244772" y="164715"/>
                  <a:pt x="244421" y="165913"/>
                </a:cubicBezTo>
                <a:lnTo>
                  <a:pt x="250697" y="177370"/>
                </a:lnTo>
                <a:cubicBezTo>
                  <a:pt x="252555" y="174955"/>
                  <a:pt x="260069" y="165644"/>
                  <a:pt x="267315" y="162610"/>
                </a:cubicBezTo>
                <a:close/>
                <a:moveTo>
                  <a:pt x="243554" y="166243"/>
                </a:moveTo>
                <a:cubicBezTo>
                  <a:pt x="235937" y="158109"/>
                  <a:pt x="222931" y="156726"/>
                  <a:pt x="221486" y="156602"/>
                </a:cubicBezTo>
                <a:lnTo>
                  <a:pt x="216965" y="159369"/>
                </a:lnTo>
                <a:cubicBezTo>
                  <a:pt x="221342" y="161020"/>
                  <a:pt x="240231" y="168369"/>
                  <a:pt x="248715" y="175656"/>
                </a:cubicBezTo>
                <a:close/>
                <a:moveTo>
                  <a:pt x="220970" y="155839"/>
                </a:moveTo>
                <a:cubicBezTo>
                  <a:pt x="222023" y="151792"/>
                  <a:pt x="218761" y="149542"/>
                  <a:pt x="218142" y="149171"/>
                </a:cubicBezTo>
                <a:lnTo>
                  <a:pt x="202535" y="149563"/>
                </a:lnTo>
                <a:cubicBezTo>
                  <a:pt x="206602" y="150987"/>
                  <a:pt x="214178" y="154228"/>
                  <a:pt x="216139" y="158791"/>
                </a:cubicBezTo>
                <a:close/>
                <a:moveTo>
                  <a:pt x="199790" y="149625"/>
                </a:moveTo>
                <a:lnTo>
                  <a:pt x="182160" y="150079"/>
                </a:lnTo>
                <a:cubicBezTo>
                  <a:pt x="187176" y="152453"/>
                  <a:pt x="200677" y="159534"/>
                  <a:pt x="201978" y="167440"/>
                </a:cubicBezTo>
                <a:lnTo>
                  <a:pt x="215334" y="159265"/>
                </a:lnTo>
                <a:cubicBezTo>
                  <a:pt x="213105" y="153650"/>
                  <a:pt x="200781" y="149914"/>
                  <a:pt x="199790" y="149625"/>
                </a:cubicBezTo>
                <a:close/>
                <a:moveTo>
                  <a:pt x="214798" y="113499"/>
                </a:moveTo>
                <a:lnTo>
                  <a:pt x="213683" y="111434"/>
                </a:lnTo>
                <a:cubicBezTo>
                  <a:pt x="195186" y="143184"/>
                  <a:pt x="157656" y="147499"/>
                  <a:pt x="157284" y="147540"/>
                </a:cubicBezTo>
                <a:lnTo>
                  <a:pt x="157264" y="147540"/>
                </a:lnTo>
                <a:cubicBezTo>
                  <a:pt x="155096" y="148428"/>
                  <a:pt x="152846" y="149233"/>
                  <a:pt x="150513" y="149955"/>
                </a:cubicBezTo>
                <a:lnTo>
                  <a:pt x="180096" y="149212"/>
                </a:lnTo>
                <a:cubicBezTo>
                  <a:pt x="197767" y="145847"/>
                  <a:pt x="213415" y="116203"/>
                  <a:pt x="214798" y="113499"/>
                </a:cubicBezTo>
                <a:close/>
                <a:moveTo>
                  <a:pt x="213167" y="110485"/>
                </a:moveTo>
                <a:lnTo>
                  <a:pt x="207159" y="99420"/>
                </a:lnTo>
                <a:cubicBezTo>
                  <a:pt x="204827" y="104622"/>
                  <a:pt x="191202" y="132160"/>
                  <a:pt x="160794" y="146033"/>
                </a:cubicBezTo>
                <a:cubicBezTo>
                  <a:pt x="170682" y="144072"/>
                  <a:pt x="198345" y="136434"/>
                  <a:pt x="213167" y="110485"/>
                </a:cubicBezTo>
                <a:close/>
                <a:moveTo>
                  <a:pt x="268925" y="96509"/>
                </a:moveTo>
                <a:cubicBezTo>
                  <a:pt x="264776" y="98264"/>
                  <a:pt x="253030" y="102454"/>
                  <a:pt x="243616" y="98016"/>
                </a:cubicBezTo>
                <a:lnTo>
                  <a:pt x="240871" y="113437"/>
                </a:lnTo>
                <a:cubicBezTo>
                  <a:pt x="242357" y="117565"/>
                  <a:pt x="252658" y="117875"/>
                  <a:pt x="254351" y="117916"/>
                </a:cubicBezTo>
                <a:close/>
                <a:moveTo>
                  <a:pt x="254702" y="119031"/>
                </a:moveTo>
                <a:lnTo>
                  <a:pt x="250429" y="125286"/>
                </a:lnTo>
                <a:cubicBezTo>
                  <a:pt x="254454" y="131727"/>
                  <a:pt x="259512" y="134039"/>
                  <a:pt x="260482" y="134431"/>
                </a:cubicBezTo>
                <a:lnTo>
                  <a:pt x="276275" y="126401"/>
                </a:lnTo>
                <a:cubicBezTo>
                  <a:pt x="272332" y="125864"/>
                  <a:pt x="261638" y="124068"/>
                  <a:pt x="254702" y="119031"/>
                </a:cubicBezTo>
                <a:close/>
                <a:moveTo>
                  <a:pt x="276832" y="127144"/>
                </a:moveTo>
                <a:lnTo>
                  <a:pt x="260895" y="135236"/>
                </a:lnTo>
                <a:cubicBezTo>
                  <a:pt x="259533" y="140273"/>
                  <a:pt x="263001" y="149584"/>
                  <a:pt x="265808" y="155900"/>
                </a:cubicBezTo>
                <a:cubicBezTo>
                  <a:pt x="269276" y="147168"/>
                  <a:pt x="274540" y="136991"/>
                  <a:pt x="274602" y="136867"/>
                </a:cubicBezTo>
                <a:cubicBezTo>
                  <a:pt x="274623" y="136826"/>
                  <a:pt x="274664" y="136785"/>
                  <a:pt x="274706" y="136743"/>
                </a:cubicBezTo>
                <a:cubicBezTo>
                  <a:pt x="274933" y="133234"/>
                  <a:pt x="275573" y="129931"/>
                  <a:pt x="276832" y="127144"/>
                </a:cubicBezTo>
                <a:close/>
                <a:moveTo>
                  <a:pt x="274623" y="138849"/>
                </a:moveTo>
                <a:cubicBezTo>
                  <a:pt x="272951" y="142172"/>
                  <a:pt x="268987" y="150203"/>
                  <a:pt x="266345" y="157057"/>
                </a:cubicBezTo>
                <a:cubicBezTo>
                  <a:pt x="267584" y="159781"/>
                  <a:pt x="268616" y="161763"/>
                  <a:pt x="268884" y="162279"/>
                </a:cubicBezTo>
                <a:lnTo>
                  <a:pt x="279206" y="166573"/>
                </a:lnTo>
                <a:cubicBezTo>
                  <a:pt x="278091" y="163002"/>
                  <a:pt x="274437" y="150244"/>
                  <a:pt x="274623" y="138849"/>
                </a:cubicBezTo>
                <a:close/>
                <a:moveTo>
                  <a:pt x="257530" y="189818"/>
                </a:moveTo>
                <a:cubicBezTo>
                  <a:pt x="260069" y="186887"/>
                  <a:pt x="272786" y="172415"/>
                  <a:pt x="279020" y="167502"/>
                </a:cubicBezTo>
                <a:lnTo>
                  <a:pt x="268533" y="163126"/>
                </a:lnTo>
                <a:cubicBezTo>
                  <a:pt x="260978" y="165706"/>
                  <a:pt x="252493" y="176544"/>
                  <a:pt x="251192" y="178258"/>
                </a:cubicBezTo>
                <a:close/>
                <a:moveTo>
                  <a:pt x="255755" y="188497"/>
                </a:moveTo>
                <a:lnTo>
                  <a:pt x="250263" y="178485"/>
                </a:lnTo>
                <a:cubicBezTo>
                  <a:pt x="243369" y="170310"/>
                  <a:pt x="218390" y="160876"/>
                  <a:pt x="215954" y="159967"/>
                </a:cubicBezTo>
                <a:lnTo>
                  <a:pt x="202824" y="167998"/>
                </a:lnTo>
                <a:cubicBezTo>
                  <a:pt x="209368" y="169484"/>
                  <a:pt x="242006" y="177287"/>
                  <a:pt x="255755" y="188497"/>
                </a:cubicBezTo>
                <a:close/>
                <a:moveTo>
                  <a:pt x="197890" y="187485"/>
                </a:moveTo>
                <a:cubicBezTo>
                  <a:pt x="200388" y="187031"/>
                  <a:pt x="230177" y="181622"/>
                  <a:pt x="240767" y="180982"/>
                </a:cubicBezTo>
                <a:cubicBezTo>
                  <a:pt x="224438" y="173819"/>
                  <a:pt x="203815" y="169154"/>
                  <a:pt x="201689" y="168679"/>
                </a:cubicBezTo>
                <a:lnTo>
                  <a:pt x="175471" y="184698"/>
                </a:lnTo>
                <a:cubicBezTo>
                  <a:pt x="178816" y="185029"/>
                  <a:pt x="187631" y="185958"/>
                  <a:pt x="197890" y="187485"/>
                </a:cubicBezTo>
                <a:close/>
                <a:moveTo>
                  <a:pt x="174377" y="184265"/>
                </a:moveTo>
                <a:lnTo>
                  <a:pt x="201111" y="167956"/>
                </a:lnTo>
                <a:cubicBezTo>
                  <a:pt x="200533" y="162589"/>
                  <a:pt x="193431" y="157387"/>
                  <a:pt x="187610" y="154001"/>
                </a:cubicBezTo>
                <a:cubicBezTo>
                  <a:pt x="187197" y="157614"/>
                  <a:pt x="184678" y="173757"/>
                  <a:pt x="172685" y="179785"/>
                </a:cubicBezTo>
                <a:cubicBezTo>
                  <a:pt x="173531" y="181416"/>
                  <a:pt x="174130" y="182944"/>
                  <a:pt x="174377" y="184265"/>
                </a:cubicBezTo>
                <a:close/>
                <a:moveTo>
                  <a:pt x="172251" y="178980"/>
                </a:moveTo>
                <a:cubicBezTo>
                  <a:pt x="184389" y="172890"/>
                  <a:pt x="186495" y="155921"/>
                  <a:pt x="186743" y="153506"/>
                </a:cubicBezTo>
                <a:cubicBezTo>
                  <a:pt x="183357" y="151586"/>
                  <a:pt x="180570" y="150347"/>
                  <a:pt x="180054" y="150120"/>
                </a:cubicBezTo>
                <a:lnTo>
                  <a:pt x="148119" y="150925"/>
                </a:lnTo>
                <a:cubicBezTo>
                  <a:pt x="151793" y="154435"/>
                  <a:pt x="166533" y="168741"/>
                  <a:pt x="172251" y="178980"/>
                </a:cubicBezTo>
                <a:close/>
                <a:moveTo>
                  <a:pt x="146921" y="150038"/>
                </a:moveTo>
                <a:cubicBezTo>
                  <a:pt x="188539" y="138952"/>
                  <a:pt x="205322" y="101422"/>
                  <a:pt x="206602" y="98408"/>
                </a:cubicBezTo>
                <a:lnTo>
                  <a:pt x="201813" y="89573"/>
                </a:lnTo>
                <a:cubicBezTo>
                  <a:pt x="196239" y="94857"/>
                  <a:pt x="146384" y="142049"/>
                  <a:pt x="133792" y="150368"/>
                </a:cubicBezTo>
                <a:close/>
                <a:moveTo>
                  <a:pt x="131934" y="150409"/>
                </a:moveTo>
                <a:cubicBezTo>
                  <a:pt x="141347" y="145537"/>
                  <a:pt x="197127" y="92752"/>
                  <a:pt x="201359" y="88726"/>
                </a:cubicBezTo>
                <a:lnTo>
                  <a:pt x="190975" y="69569"/>
                </a:lnTo>
                <a:cubicBezTo>
                  <a:pt x="152990" y="96674"/>
                  <a:pt x="110382" y="126421"/>
                  <a:pt x="71613" y="15193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ctrTitle"/>
          </p:nvPr>
        </p:nvSpPr>
        <p:spPr>
          <a:xfrm>
            <a:off x="451680" y="871750"/>
            <a:ext cx="4905975" cy="349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Halloween</a:t>
            </a:r>
            <a:br>
              <a:rPr lang="en-US" sz="5500" dirty="0"/>
            </a:br>
            <a:r>
              <a:rPr lang="en-US" sz="5500" dirty="0"/>
              <a:t>Challenge</a:t>
            </a:r>
            <a:br>
              <a:rPr lang="en-US" sz="5500" dirty="0"/>
            </a:br>
            <a:r>
              <a:rPr lang="en-US" sz="1400" dirty="0">
                <a:solidFill>
                  <a:schemeClr val="bg2"/>
                </a:solidFill>
              </a:rPr>
              <a:t>wgwefe</a:t>
            </a:r>
            <a:br>
              <a:rPr lang="en-US" sz="5500" dirty="0"/>
            </a:br>
            <a:r>
              <a:rPr lang="en-US" sz="2800" dirty="0"/>
              <a:t>Set Covering:</a:t>
            </a:r>
            <a:br>
              <a:rPr lang="en-US" sz="2800" dirty="0"/>
            </a:br>
            <a:r>
              <a:rPr lang="en-US" sz="1100" dirty="0" err="1">
                <a:solidFill>
                  <a:schemeClr val="bg2"/>
                </a:solidFill>
              </a:rPr>
              <a:t>gdfn</a:t>
            </a:r>
            <a:br>
              <a:rPr lang="en-US" sz="2800" dirty="0"/>
            </a:br>
            <a:r>
              <a:rPr lang="en-US" sz="2800" dirty="0"/>
              <a:t>An Approach with single state algorithm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subTitle" idx="1"/>
          </p:nvPr>
        </p:nvSpPr>
        <p:spPr>
          <a:xfrm flipH="1">
            <a:off x="713575" y="2645950"/>
            <a:ext cx="3088500" cy="1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Given n points and n sets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smallest</a:t>
            </a:r>
            <a:r>
              <a:rPr lang="it-IT" dirty="0"/>
              <a:t> subset of sets to cover </a:t>
            </a:r>
            <a:r>
              <a:rPr lang="it-IT" dirty="0" err="1"/>
              <a:t>all</a:t>
            </a:r>
            <a:r>
              <a:rPr lang="it-IT" dirty="0"/>
              <a:t> points </a:t>
            </a:r>
            <a:r>
              <a:rPr lang="it-IT" dirty="0" err="1"/>
              <a:t>using</a:t>
            </a:r>
            <a:r>
              <a:rPr lang="it-IT" dirty="0"/>
              <a:t> a single state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minimizing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calls to the fitness </a:t>
            </a:r>
            <a:r>
              <a:rPr lang="it-IT" dirty="0" err="1"/>
              <a:t>function</a:t>
            </a:r>
            <a:r>
              <a:rPr lang="it-IT" dirty="0"/>
              <a:t>  </a:t>
            </a:r>
            <a:endParaRPr dirty="0"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 flipH="1">
            <a:off x="713575" y="1035844"/>
            <a:ext cx="4288800" cy="1461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Challenge </a:t>
            </a:r>
            <a:r>
              <a:rPr lang="it-IT" dirty="0" err="1"/>
              <a:t>Description</a:t>
            </a:r>
            <a:endParaRPr dirty="0"/>
          </a:p>
        </p:txBody>
      </p:sp>
      <p:pic>
        <p:nvPicPr>
          <p:cNvPr id="274" name="Google Shape;274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768" r="23773"/>
          <a:stretch/>
        </p:blipFill>
        <p:spPr>
          <a:xfrm>
            <a:off x="5096575" y="-50"/>
            <a:ext cx="4047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 flipH="1">
            <a:off x="4119282" y="3117050"/>
            <a:ext cx="977295" cy="2026470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7"/>
          <p:cNvSpPr/>
          <p:nvPr/>
        </p:nvSpPr>
        <p:spPr>
          <a:xfrm>
            <a:off x="4961405" y="-550076"/>
            <a:ext cx="365250" cy="6296575"/>
          </a:xfrm>
          <a:custGeom>
            <a:avLst/>
            <a:gdLst/>
            <a:ahLst/>
            <a:cxnLst/>
            <a:rect l="l" t="t" r="r" b="b"/>
            <a:pathLst>
              <a:path w="14610" h="251863" extrusionOk="0">
                <a:moveTo>
                  <a:pt x="14555" y="0"/>
                </a:moveTo>
                <a:cubicBezTo>
                  <a:pt x="13730" y="-29"/>
                  <a:pt x="2621" y="24522"/>
                  <a:pt x="1031" y="54433"/>
                </a:cubicBezTo>
                <a:cubicBezTo>
                  <a:pt x="-559" y="84344"/>
                  <a:pt x="5172" y="146563"/>
                  <a:pt x="5013" y="179464"/>
                </a:cubicBezTo>
                <a:cubicBezTo>
                  <a:pt x="4854" y="212365"/>
                  <a:pt x="-713" y="250825"/>
                  <a:pt x="77" y="251841"/>
                </a:cubicBezTo>
                <a:cubicBezTo>
                  <a:pt x="867" y="252857"/>
                  <a:pt x="8771" y="218430"/>
                  <a:pt x="9755" y="185558"/>
                </a:cubicBezTo>
                <a:cubicBezTo>
                  <a:pt x="10739" y="152686"/>
                  <a:pt x="5181" y="85534"/>
                  <a:pt x="5981" y="54608"/>
                </a:cubicBezTo>
                <a:cubicBezTo>
                  <a:pt x="6781" y="23682"/>
                  <a:pt x="15380" y="29"/>
                  <a:pt x="14555" y="0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288" y="1555473"/>
            <a:ext cx="2324100" cy="9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854" y="1698922"/>
            <a:ext cx="2324100" cy="9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814688" y="113296"/>
            <a:ext cx="73146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endParaRPr dirty="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ubTitle" idx="3"/>
          </p:nvPr>
        </p:nvSpPr>
        <p:spPr>
          <a:xfrm>
            <a:off x="1558909" y="2347516"/>
            <a:ext cx="23124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Steepest</a:t>
            </a:r>
            <a:r>
              <a:rPr lang="it-IT" dirty="0"/>
              <a:t>-Step HC</a:t>
            </a:r>
            <a:endParaRPr dirty="0"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4"/>
          </p:nvPr>
        </p:nvSpPr>
        <p:spPr>
          <a:xfrm>
            <a:off x="5371381" y="2326373"/>
            <a:ext cx="23124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Simulated</a:t>
            </a:r>
            <a:endParaRPr lang="it-IT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Annealing</a:t>
            </a:r>
            <a:endParaRPr dirty="0"/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>
            <a:off x="1648411" y="2685972"/>
            <a:ext cx="23124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accent4"/>
              </a:buClr>
              <a:buNone/>
            </a:pPr>
            <a:r>
              <a:rPr lang="en-US" dirty="0">
                <a:latin typeface="Fontdiner Swanky" panose="020B0604020202020204" charset="0"/>
              </a:rPr>
              <a:t>Pros:</a:t>
            </a:r>
          </a:p>
          <a:p>
            <a:pPr marL="285750" indent="-285750" algn="l">
              <a:buClr>
                <a:schemeClr val="accent4"/>
              </a:buClr>
            </a:pPr>
            <a:r>
              <a:rPr lang="en-US" dirty="0">
                <a:latin typeface="Fontdiner Swanky" panose="020B0604020202020204" charset="0"/>
              </a:rPr>
              <a:t>Chooses the best successor</a:t>
            </a:r>
          </a:p>
          <a:p>
            <a:pPr marL="285750" indent="-285750" algn="l">
              <a:buClr>
                <a:schemeClr val="accent4"/>
              </a:buClr>
            </a:pPr>
            <a:r>
              <a:rPr lang="en-US" dirty="0">
                <a:latin typeface="Fontdiner Swanky" panose="020B0604020202020204" charset="0"/>
              </a:rPr>
              <a:t>Better solution than random</a:t>
            </a:r>
          </a:p>
          <a:p>
            <a:pPr marL="0" indent="0" algn="l">
              <a:buClr>
                <a:schemeClr val="accent4"/>
              </a:buClr>
              <a:buNone/>
            </a:pPr>
            <a:r>
              <a:rPr lang="en-US" dirty="0">
                <a:latin typeface="Fontdiner Swanky" panose="020B0604020202020204" charset="0"/>
              </a:rPr>
              <a:t>Cons:</a:t>
            </a:r>
          </a:p>
          <a:p>
            <a:pPr marL="285750" indent="-285750" algn="l">
              <a:buClr>
                <a:schemeClr val="accent4"/>
              </a:buClr>
            </a:pPr>
            <a:r>
              <a:rPr lang="en-US" dirty="0">
                <a:latin typeface="Fontdiner Swanky" panose="020B0604020202020204" charset="0"/>
              </a:rPr>
              <a:t>Too much fitness calls</a:t>
            </a:r>
          </a:p>
          <a:p>
            <a:pPr marL="285750" indent="-285750" algn="l">
              <a:buClr>
                <a:schemeClr val="accent4"/>
              </a:buClr>
            </a:pPr>
            <a:r>
              <a:rPr lang="en-US" dirty="0">
                <a:latin typeface="Fontdiner Swanky" panose="020B0604020202020204" charset="0"/>
              </a:rPr>
              <a:t>Too much “guided”</a:t>
            </a:r>
          </a:p>
          <a:p>
            <a:pPr marL="0" indent="0" algn="l">
              <a:buClr>
                <a:schemeClr val="accent4"/>
              </a:buClr>
              <a:buNone/>
            </a:pPr>
            <a:endParaRPr lang="en-US" dirty="0">
              <a:latin typeface="Fontdiner Swanky" panose="020B0604020202020204" charset="0"/>
            </a:endParaRPr>
          </a:p>
          <a:p>
            <a:pPr marL="285750" indent="-285750" algn="l">
              <a:buClr>
                <a:schemeClr val="accent4"/>
              </a:buClr>
            </a:pPr>
            <a:endParaRPr lang="en-US" dirty="0">
              <a:latin typeface="Fontdiner Swanky" panose="020B0604020202020204" charset="0"/>
            </a:endParaRPr>
          </a:p>
          <a:p>
            <a:pPr marL="285750" indent="-285750" algn="l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>
              <a:latin typeface="Fontdiner Swanky" panose="020B0604020202020204" charset="0"/>
            </a:endParaRPr>
          </a:p>
          <a:p>
            <a:pPr marL="285750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dirty="0">
              <a:latin typeface="Fontdiner Swanky" panose="020B0604020202020204" charset="0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2"/>
          </p:nvPr>
        </p:nvSpPr>
        <p:spPr>
          <a:xfrm>
            <a:off x="5311704" y="2720321"/>
            <a:ext cx="23124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Fontdiner Swanky" panose="020B0604020202020204" charset="0"/>
              </a:rPr>
              <a:t>Pros</a:t>
            </a:r>
            <a:r>
              <a:rPr lang="it-IT" dirty="0"/>
              <a:t>:</a:t>
            </a:r>
          </a:p>
          <a:p>
            <a:pPr marL="285750" indent="-285750" algn="l">
              <a:buClr>
                <a:schemeClr val="accent4"/>
              </a:buClr>
            </a:pPr>
            <a:r>
              <a:rPr lang="it-IT" dirty="0">
                <a:latin typeface="Fontdiner Swanky" panose="020B0604020202020204" charset="0"/>
              </a:rPr>
              <a:t>Can ‘’climb down’’</a:t>
            </a:r>
          </a:p>
          <a:p>
            <a:pPr marL="285750" indent="-285750" algn="l">
              <a:buClr>
                <a:schemeClr val="accent4"/>
              </a:buClr>
            </a:pPr>
            <a:r>
              <a:rPr lang="it-IT" dirty="0">
                <a:latin typeface="Fontdiner Swanky" panose="020B0604020202020204" charset="0"/>
              </a:rPr>
              <a:t>Switches from </a:t>
            </a:r>
            <a:r>
              <a:rPr lang="it-IT" dirty="0" err="1">
                <a:latin typeface="Fontdiner Swanky" panose="020B0604020202020204" charset="0"/>
              </a:rPr>
              <a:t>exploration</a:t>
            </a:r>
            <a:r>
              <a:rPr lang="it-IT" dirty="0">
                <a:latin typeface="Fontdiner Swanky" panose="020B0604020202020204" charset="0"/>
              </a:rPr>
              <a:t> to exploitation</a:t>
            </a:r>
          </a:p>
          <a:p>
            <a:pPr marL="0" indent="0" algn="l">
              <a:buClr>
                <a:schemeClr val="accent4"/>
              </a:buClr>
              <a:buNone/>
            </a:pPr>
            <a:r>
              <a:rPr lang="it-IT" dirty="0">
                <a:latin typeface="Fontdiner Swanky" panose="020B0604020202020204" charset="0"/>
              </a:rPr>
              <a:t>Cons:</a:t>
            </a:r>
          </a:p>
          <a:p>
            <a:pPr marL="285750" indent="-285750" algn="l">
              <a:buClr>
                <a:schemeClr val="accent4"/>
              </a:buClr>
            </a:pPr>
            <a:r>
              <a:rPr lang="it-IT" dirty="0">
                <a:latin typeface="Fontdiner Swanky" panose="020B0604020202020204" charset="0"/>
              </a:rPr>
              <a:t>Sensitive to </a:t>
            </a:r>
            <a:r>
              <a:rPr lang="it-IT" dirty="0" err="1">
                <a:latin typeface="Fontdiner Swanky" panose="020B0604020202020204" charset="0"/>
              </a:rPr>
              <a:t>initial</a:t>
            </a:r>
            <a:r>
              <a:rPr lang="it-IT" dirty="0">
                <a:latin typeface="Fontdiner Swanky" panose="020B0604020202020204" charset="0"/>
              </a:rPr>
              <a:t> temperature</a:t>
            </a:r>
          </a:p>
          <a:p>
            <a:pPr marL="285750" indent="-285750" algn="l">
              <a:buClr>
                <a:schemeClr val="accent4"/>
              </a:buClr>
            </a:pPr>
            <a:r>
              <a:rPr lang="it-IT" dirty="0" err="1">
                <a:latin typeface="Fontdiner Swanky" panose="020B0604020202020204" charset="0"/>
              </a:rPr>
              <a:t>Cooldown</a:t>
            </a:r>
            <a:r>
              <a:rPr lang="it-IT" dirty="0">
                <a:latin typeface="Fontdiner Swanky" panose="020B0604020202020204" charset="0"/>
              </a:rPr>
              <a:t> </a:t>
            </a:r>
            <a:r>
              <a:rPr lang="it-IT" dirty="0" err="1">
                <a:latin typeface="Fontdiner Swanky" panose="020B0604020202020204" charset="0"/>
              </a:rPr>
              <a:t>factor</a:t>
            </a:r>
            <a:r>
              <a:rPr lang="it-IT" dirty="0">
                <a:latin typeface="Fontdiner Swanky" panose="020B0604020202020204" charset="0"/>
              </a:rPr>
              <a:t> </a:t>
            </a:r>
            <a:r>
              <a:rPr lang="it-IT" dirty="0" err="1">
                <a:latin typeface="Fontdiner Swanky" panose="020B0604020202020204" charset="0"/>
              </a:rPr>
              <a:t>needs</a:t>
            </a:r>
            <a:r>
              <a:rPr lang="it-IT" dirty="0">
                <a:latin typeface="Fontdiner Swanky" panose="020B0604020202020204" charset="0"/>
              </a:rPr>
              <a:t> to be slow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40"/>
          <p:cNvSpPr/>
          <p:nvPr/>
        </p:nvSpPr>
        <p:spPr>
          <a:xfrm>
            <a:off x="2025139" y="823665"/>
            <a:ext cx="1302530" cy="1320168"/>
          </a:xfrm>
          <a:custGeom>
            <a:avLst/>
            <a:gdLst/>
            <a:ahLst/>
            <a:cxnLst/>
            <a:rect l="l" t="t" r="r" b="b"/>
            <a:pathLst>
              <a:path w="72561" h="71542" extrusionOk="0">
                <a:moveTo>
                  <a:pt x="15213" y="9701"/>
                </a:moveTo>
                <a:cubicBezTo>
                  <a:pt x="5815" y="15734"/>
                  <a:pt x="-2440" y="27989"/>
                  <a:pt x="735" y="38276"/>
                </a:cubicBezTo>
                <a:cubicBezTo>
                  <a:pt x="3910" y="48563"/>
                  <a:pt x="22452" y="70471"/>
                  <a:pt x="34263" y="71423"/>
                </a:cubicBezTo>
                <a:cubicBezTo>
                  <a:pt x="46074" y="72376"/>
                  <a:pt x="67791" y="55548"/>
                  <a:pt x="71601" y="43991"/>
                </a:cubicBezTo>
                <a:cubicBezTo>
                  <a:pt x="75411" y="32434"/>
                  <a:pt x="66521" y="7796"/>
                  <a:pt x="57123" y="2081"/>
                </a:cubicBezTo>
                <a:cubicBezTo>
                  <a:pt x="47725" y="-3634"/>
                  <a:pt x="24611" y="3669"/>
                  <a:pt x="15213" y="97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/>
          <a:lstStyle/>
          <a:p>
            <a:endParaRPr lang="it-IT" dirty="0"/>
          </a:p>
        </p:txBody>
      </p:sp>
      <p:sp>
        <p:nvSpPr>
          <p:cNvPr id="312" name="Google Shape;312;p40"/>
          <p:cNvSpPr/>
          <p:nvPr/>
        </p:nvSpPr>
        <p:spPr>
          <a:xfrm>
            <a:off x="5846749" y="776145"/>
            <a:ext cx="1302529" cy="1320168"/>
          </a:xfrm>
          <a:custGeom>
            <a:avLst/>
            <a:gdLst/>
            <a:ahLst/>
            <a:cxnLst/>
            <a:rect l="l" t="t" r="r" b="b"/>
            <a:pathLst>
              <a:path w="72561" h="71542" extrusionOk="0">
                <a:moveTo>
                  <a:pt x="15213" y="9701"/>
                </a:moveTo>
                <a:cubicBezTo>
                  <a:pt x="5815" y="15734"/>
                  <a:pt x="-2440" y="27989"/>
                  <a:pt x="735" y="38276"/>
                </a:cubicBezTo>
                <a:cubicBezTo>
                  <a:pt x="3910" y="48563"/>
                  <a:pt x="22452" y="70471"/>
                  <a:pt x="34263" y="71423"/>
                </a:cubicBezTo>
                <a:cubicBezTo>
                  <a:pt x="46074" y="72376"/>
                  <a:pt x="67791" y="55548"/>
                  <a:pt x="71601" y="43991"/>
                </a:cubicBezTo>
                <a:cubicBezTo>
                  <a:pt x="75411" y="32434"/>
                  <a:pt x="66521" y="7796"/>
                  <a:pt x="57123" y="2081"/>
                </a:cubicBezTo>
                <a:cubicBezTo>
                  <a:pt x="47725" y="-3634"/>
                  <a:pt x="24611" y="3669"/>
                  <a:pt x="15213" y="97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13" name="Google Shape;313;p40"/>
          <p:cNvSpPr/>
          <p:nvPr/>
        </p:nvSpPr>
        <p:spPr>
          <a:xfrm>
            <a:off x="7238881" y="1011919"/>
            <a:ext cx="515564" cy="571973"/>
          </a:xfrm>
          <a:custGeom>
            <a:avLst/>
            <a:gdLst/>
            <a:ahLst/>
            <a:cxnLst/>
            <a:rect l="l" t="t" r="r" b="b"/>
            <a:pathLst>
              <a:path w="188506" h="209131" extrusionOk="0">
                <a:moveTo>
                  <a:pt x="185087" y="128728"/>
                </a:moveTo>
                <a:cubicBezTo>
                  <a:pt x="186107" y="123512"/>
                  <a:pt x="187066" y="118355"/>
                  <a:pt x="187606" y="113139"/>
                </a:cubicBezTo>
                <a:cubicBezTo>
                  <a:pt x="188505" y="103906"/>
                  <a:pt x="187965" y="94672"/>
                  <a:pt x="185987" y="85619"/>
                </a:cubicBezTo>
                <a:cubicBezTo>
                  <a:pt x="185147" y="81722"/>
                  <a:pt x="183589" y="78064"/>
                  <a:pt x="181370" y="74707"/>
                </a:cubicBezTo>
                <a:cubicBezTo>
                  <a:pt x="179871" y="72188"/>
                  <a:pt x="177533" y="70270"/>
                  <a:pt x="174775" y="69311"/>
                </a:cubicBezTo>
                <a:cubicBezTo>
                  <a:pt x="173396" y="68831"/>
                  <a:pt x="171897" y="68531"/>
                  <a:pt x="170398" y="68351"/>
                </a:cubicBezTo>
                <a:cubicBezTo>
                  <a:pt x="166561" y="67692"/>
                  <a:pt x="162604" y="68291"/>
                  <a:pt x="159126" y="70030"/>
                </a:cubicBezTo>
                <a:cubicBezTo>
                  <a:pt x="158586" y="70270"/>
                  <a:pt x="158047" y="70450"/>
                  <a:pt x="157507" y="70570"/>
                </a:cubicBezTo>
                <a:cubicBezTo>
                  <a:pt x="157387" y="70510"/>
                  <a:pt x="157327" y="70390"/>
                  <a:pt x="157207" y="70270"/>
                </a:cubicBezTo>
                <a:cubicBezTo>
                  <a:pt x="156968" y="69790"/>
                  <a:pt x="156728" y="69311"/>
                  <a:pt x="156548" y="68831"/>
                </a:cubicBezTo>
                <a:cubicBezTo>
                  <a:pt x="155469" y="65473"/>
                  <a:pt x="153010" y="63735"/>
                  <a:pt x="149593" y="63135"/>
                </a:cubicBezTo>
                <a:cubicBezTo>
                  <a:pt x="147854" y="62775"/>
                  <a:pt x="146055" y="62655"/>
                  <a:pt x="144317" y="62715"/>
                </a:cubicBezTo>
                <a:cubicBezTo>
                  <a:pt x="144377" y="62056"/>
                  <a:pt x="144437" y="61456"/>
                  <a:pt x="144437" y="60797"/>
                </a:cubicBezTo>
                <a:cubicBezTo>
                  <a:pt x="144557" y="56240"/>
                  <a:pt x="143118" y="52403"/>
                  <a:pt x="139820" y="49525"/>
                </a:cubicBezTo>
                <a:cubicBezTo>
                  <a:pt x="140120" y="48925"/>
                  <a:pt x="140420" y="48266"/>
                  <a:pt x="140719" y="47666"/>
                </a:cubicBezTo>
                <a:cubicBezTo>
                  <a:pt x="142458" y="44129"/>
                  <a:pt x="144736" y="40831"/>
                  <a:pt x="147494" y="38013"/>
                </a:cubicBezTo>
                <a:cubicBezTo>
                  <a:pt x="149773" y="35735"/>
                  <a:pt x="152591" y="34236"/>
                  <a:pt x="155709" y="33576"/>
                </a:cubicBezTo>
                <a:cubicBezTo>
                  <a:pt x="156668" y="33336"/>
                  <a:pt x="157627" y="33336"/>
                  <a:pt x="158586" y="33516"/>
                </a:cubicBezTo>
                <a:cubicBezTo>
                  <a:pt x="159186" y="33576"/>
                  <a:pt x="159426" y="34296"/>
                  <a:pt x="159066" y="34715"/>
                </a:cubicBezTo>
                <a:cubicBezTo>
                  <a:pt x="158706" y="35195"/>
                  <a:pt x="158287" y="35675"/>
                  <a:pt x="157927" y="36154"/>
                </a:cubicBezTo>
                <a:cubicBezTo>
                  <a:pt x="156668" y="37893"/>
                  <a:pt x="156008" y="39932"/>
                  <a:pt x="155948" y="42030"/>
                </a:cubicBezTo>
                <a:cubicBezTo>
                  <a:pt x="155948" y="45328"/>
                  <a:pt x="157028" y="46527"/>
                  <a:pt x="160205" y="46887"/>
                </a:cubicBezTo>
                <a:cubicBezTo>
                  <a:pt x="160385" y="46887"/>
                  <a:pt x="160565" y="46887"/>
                  <a:pt x="160745" y="46947"/>
                </a:cubicBezTo>
                <a:cubicBezTo>
                  <a:pt x="162783" y="47186"/>
                  <a:pt x="164642" y="45987"/>
                  <a:pt x="165302" y="44069"/>
                </a:cubicBezTo>
                <a:cubicBezTo>
                  <a:pt x="166561" y="41311"/>
                  <a:pt x="166141" y="38013"/>
                  <a:pt x="164162" y="35675"/>
                </a:cubicBezTo>
                <a:cubicBezTo>
                  <a:pt x="163323" y="34535"/>
                  <a:pt x="163263" y="34475"/>
                  <a:pt x="164342" y="33576"/>
                </a:cubicBezTo>
                <a:cubicBezTo>
                  <a:pt x="165781" y="32317"/>
                  <a:pt x="167280" y="31118"/>
                  <a:pt x="168839" y="29919"/>
                </a:cubicBezTo>
                <a:cubicBezTo>
                  <a:pt x="169619" y="29259"/>
                  <a:pt x="170458" y="28660"/>
                  <a:pt x="171837" y="27640"/>
                </a:cubicBezTo>
                <a:cubicBezTo>
                  <a:pt x="170038" y="27640"/>
                  <a:pt x="168300" y="28120"/>
                  <a:pt x="166741" y="28959"/>
                </a:cubicBezTo>
                <a:cubicBezTo>
                  <a:pt x="164942" y="29919"/>
                  <a:pt x="163263" y="31058"/>
                  <a:pt x="161764" y="32377"/>
                </a:cubicBezTo>
                <a:cubicBezTo>
                  <a:pt x="161165" y="32977"/>
                  <a:pt x="160325" y="33156"/>
                  <a:pt x="159606" y="32917"/>
                </a:cubicBezTo>
                <a:cubicBezTo>
                  <a:pt x="158527" y="32557"/>
                  <a:pt x="157387" y="32317"/>
                  <a:pt x="156188" y="32317"/>
                </a:cubicBezTo>
                <a:cubicBezTo>
                  <a:pt x="151871" y="32257"/>
                  <a:pt x="147674" y="34056"/>
                  <a:pt x="144617" y="37174"/>
                </a:cubicBezTo>
                <a:cubicBezTo>
                  <a:pt x="142038" y="39932"/>
                  <a:pt x="139880" y="43049"/>
                  <a:pt x="138261" y="46527"/>
                </a:cubicBezTo>
                <a:cubicBezTo>
                  <a:pt x="138021" y="46947"/>
                  <a:pt x="137841" y="47426"/>
                  <a:pt x="137661" y="47906"/>
                </a:cubicBezTo>
                <a:cubicBezTo>
                  <a:pt x="136282" y="47006"/>
                  <a:pt x="134844" y="46107"/>
                  <a:pt x="133345" y="45328"/>
                </a:cubicBezTo>
                <a:cubicBezTo>
                  <a:pt x="130886" y="44069"/>
                  <a:pt x="128308" y="42929"/>
                  <a:pt x="125790" y="41610"/>
                </a:cubicBezTo>
                <a:cubicBezTo>
                  <a:pt x="124531" y="40951"/>
                  <a:pt x="123392" y="40231"/>
                  <a:pt x="122253" y="39332"/>
                </a:cubicBezTo>
                <a:cubicBezTo>
                  <a:pt x="120514" y="38013"/>
                  <a:pt x="120214" y="36694"/>
                  <a:pt x="121113" y="34715"/>
                </a:cubicBezTo>
                <a:cubicBezTo>
                  <a:pt x="121473" y="33816"/>
                  <a:pt x="122013" y="33036"/>
                  <a:pt x="122672" y="32257"/>
                </a:cubicBezTo>
                <a:cubicBezTo>
                  <a:pt x="125190" y="29259"/>
                  <a:pt x="128308" y="26741"/>
                  <a:pt x="131846" y="24882"/>
                </a:cubicBezTo>
                <a:cubicBezTo>
                  <a:pt x="138081" y="21585"/>
                  <a:pt x="145096" y="19966"/>
                  <a:pt x="152171" y="20206"/>
                </a:cubicBezTo>
                <a:cubicBezTo>
                  <a:pt x="153670" y="20266"/>
                  <a:pt x="155169" y="20146"/>
                  <a:pt x="156668" y="20086"/>
                </a:cubicBezTo>
                <a:cubicBezTo>
                  <a:pt x="157627" y="20086"/>
                  <a:pt x="158527" y="19366"/>
                  <a:pt x="158766" y="18407"/>
                </a:cubicBezTo>
                <a:cubicBezTo>
                  <a:pt x="159006" y="17747"/>
                  <a:pt x="159186" y="17088"/>
                  <a:pt x="159306" y="16368"/>
                </a:cubicBezTo>
                <a:cubicBezTo>
                  <a:pt x="159726" y="14390"/>
                  <a:pt x="160145" y="12411"/>
                  <a:pt x="160445" y="10433"/>
                </a:cubicBezTo>
                <a:cubicBezTo>
                  <a:pt x="160745" y="8574"/>
                  <a:pt x="160865" y="6775"/>
                  <a:pt x="161165" y="4917"/>
                </a:cubicBezTo>
                <a:cubicBezTo>
                  <a:pt x="161345" y="3658"/>
                  <a:pt x="160685" y="2458"/>
                  <a:pt x="159546" y="1919"/>
                </a:cubicBezTo>
                <a:cubicBezTo>
                  <a:pt x="158107" y="1019"/>
                  <a:pt x="156488" y="540"/>
                  <a:pt x="154809" y="420"/>
                </a:cubicBezTo>
                <a:cubicBezTo>
                  <a:pt x="149593" y="0"/>
                  <a:pt x="144377" y="120"/>
                  <a:pt x="139280" y="959"/>
                </a:cubicBezTo>
                <a:cubicBezTo>
                  <a:pt x="133764" y="1859"/>
                  <a:pt x="128608" y="4137"/>
                  <a:pt x="124231" y="7555"/>
                </a:cubicBezTo>
                <a:cubicBezTo>
                  <a:pt x="119435" y="11212"/>
                  <a:pt x="115238" y="15529"/>
                  <a:pt x="111760" y="20386"/>
                </a:cubicBezTo>
                <a:cubicBezTo>
                  <a:pt x="110801" y="21765"/>
                  <a:pt x="109841" y="23084"/>
                  <a:pt x="108882" y="24463"/>
                </a:cubicBezTo>
                <a:cubicBezTo>
                  <a:pt x="106124" y="28360"/>
                  <a:pt x="102347" y="31418"/>
                  <a:pt x="98030" y="33396"/>
                </a:cubicBezTo>
                <a:cubicBezTo>
                  <a:pt x="96351" y="34116"/>
                  <a:pt x="94732" y="34835"/>
                  <a:pt x="93053" y="35435"/>
                </a:cubicBezTo>
                <a:cubicBezTo>
                  <a:pt x="92994" y="35435"/>
                  <a:pt x="92994" y="35375"/>
                  <a:pt x="92994" y="35375"/>
                </a:cubicBezTo>
                <a:cubicBezTo>
                  <a:pt x="91615" y="33936"/>
                  <a:pt x="90355" y="32317"/>
                  <a:pt x="89276" y="30578"/>
                </a:cubicBezTo>
                <a:cubicBezTo>
                  <a:pt x="88137" y="28720"/>
                  <a:pt x="86998" y="26861"/>
                  <a:pt x="85859" y="24942"/>
                </a:cubicBezTo>
                <a:cubicBezTo>
                  <a:pt x="84899" y="23263"/>
                  <a:pt x="83820" y="21705"/>
                  <a:pt x="82561" y="20206"/>
                </a:cubicBezTo>
                <a:cubicBezTo>
                  <a:pt x="78064" y="14869"/>
                  <a:pt x="71529" y="11752"/>
                  <a:pt x="64574" y="11632"/>
                </a:cubicBezTo>
                <a:cubicBezTo>
                  <a:pt x="60017" y="11452"/>
                  <a:pt x="56420" y="13371"/>
                  <a:pt x="53662" y="16968"/>
                </a:cubicBezTo>
                <a:cubicBezTo>
                  <a:pt x="52403" y="18527"/>
                  <a:pt x="51563" y="20386"/>
                  <a:pt x="51263" y="22424"/>
                </a:cubicBezTo>
                <a:cubicBezTo>
                  <a:pt x="51263" y="22664"/>
                  <a:pt x="51383" y="22904"/>
                  <a:pt x="51623" y="23024"/>
                </a:cubicBezTo>
                <a:cubicBezTo>
                  <a:pt x="51803" y="23024"/>
                  <a:pt x="51983" y="22964"/>
                  <a:pt x="52103" y="22844"/>
                </a:cubicBezTo>
                <a:cubicBezTo>
                  <a:pt x="53422" y="21345"/>
                  <a:pt x="54921" y="19966"/>
                  <a:pt x="56540" y="18707"/>
                </a:cubicBezTo>
                <a:cubicBezTo>
                  <a:pt x="58338" y="17148"/>
                  <a:pt x="60617" y="16248"/>
                  <a:pt x="63015" y="16248"/>
                </a:cubicBezTo>
                <a:cubicBezTo>
                  <a:pt x="68111" y="16129"/>
                  <a:pt x="73028" y="17687"/>
                  <a:pt x="77105" y="20685"/>
                </a:cubicBezTo>
                <a:cubicBezTo>
                  <a:pt x="80163" y="23084"/>
                  <a:pt x="82741" y="26022"/>
                  <a:pt x="84719" y="29319"/>
                </a:cubicBezTo>
                <a:cubicBezTo>
                  <a:pt x="85979" y="31238"/>
                  <a:pt x="87238" y="33156"/>
                  <a:pt x="88557" y="35015"/>
                </a:cubicBezTo>
                <a:cubicBezTo>
                  <a:pt x="88916" y="35555"/>
                  <a:pt x="89276" y="35974"/>
                  <a:pt x="89756" y="36454"/>
                </a:cubicBezTo>
                <a:cubicBezTo>
                  <a:pt x="89456" y="36514"/>
                  <a:pt x="89156" y="36574"/>
                  <a:pt x="88797" y="36694"/>
                </a:cubicBezTo>
                <a:cubicBezTo>
                  <a:pt x="86878" y="37114"/>
                  <a:pt x="84899" y="37653"/>
                  <a:pt x="82921" y="38133"/>
                </a:cubicBezTo>
                <a:cubicBezTo>
                  <a:pt x="77045" y="39392"/>
                  <a:pt x="72308" y="42630"/>
                  <a:pt x="68051" y="46767"/>
                </a:cubicBezTo>
                <a:cubicBezTo>
                  <a:pt x="67272" y="47546"/>
                  <a:pt x="66493" y="48445"/>
                  <a:pt x="65833" y="49345"/>
                </a:cubicBezTo>
                <a:cubicBezTo>
                  <a:pt x="65833" y="49345"/>
                  <a:pt x="65773" y="49405"/>
                  <a:pt x="65773" y="49405"/>
                </a:cubicBezTo>
                <a:cubicBezTo>
                  <a:pt x="65233" y="49824"/>
                  <a:pt x="64634" y="50184"/>
                  <a:pt x="63974" y="50664"/>
                </a:cubicBezTo>
                <a:cubicBezTo>
                  <a:pt x="63615" y="50124"/>
                  <a:pt x="63255" y="49765"/>
                  <a:pt x="63015" y="49345"/>
                </a:cubicBezTo>
                <a:cubicBezTo>
                  <a:pt x="62415" y="48326"/>
                  <a:pt x="61816" y="47366"/>
                  <a:pt x="61276" y="46347"/>
                </a:cubicBezTo>
                <a:cubicBezTo>
                  <a:pt x="60257" y="44548"/>
                  <a:pt x="58698" y="43169"/>
                  <a:pt x="56839" y="42390"/>
                </a:cubicBezTo>
                <a:cubicBezTo>
                  <a:pt x="54681" y="41430"/>
                  <a:pt x="52283" y="40891"/>
                  <a:pt x="49944" y="40831"/>
                </a:cubicBezTo>
                <a:cubicBezTo>
                  <a:pt x="42809" y="40471"/>
                  <a:pt x="35795" y="42750"/>
                  <a:pt x="30219" y="47186"/>
                </a:cubicBezTo>
                <a:cubicBezTo>
                  <a:pt x="24942" y="51263"/>
                  <a:pt x="20505" y="56420"/>
                  <a:pt x="17268" y="62296"/>
                </a:cubicBezTo>
                <a:cubicBezTo>
                  <a:pt x="12651" y="70210"/>
                  <a:pt x="9114" y="78664"/>
                  <a:pt x="6595" y="87418"/>
                </a:cubicBezTo>
                <a:cubicBezTo>
                  <a:pt x="5037" y="92694"/>
                  <a:pt x="3777" y="97970"/>
                  <a:pt x="2758" y="103306"/>
                </a:cubicBezTo>
                <a:cubicBezTo>
                  <a:pt x="1859" y="108403"/>
                  <a:pt x="1079" y="113559"/>
                  <a:pt x="660" y="118715"/>
                </a:cubicBezTo>
                <a:cubicBezTo>
                  <a:pt x="0" y="128188"/>
                  <a:pt x="120" y="137662"/>
                  <a:pt x="1019" y="147135"/>
                </a:cubicBezTo>
                <a:cubicBezTo>
                  <a:pt x="1499" y="152591"/>
                  <a:pt x="2518" y="157927"/>
                  <a:pt x="3957" y="163203"/>
                </a:cubicBezTo>
                <a:cubicBezTo>
                  <a:pt x="4917" y="166801"/>
                  <a:pt x="6416" y="170158"/>
                  <a:pt x="8394" y="173276"/>
                </a:cubicBezTo>
                <a:cubicBezTo>
                  <a:pt x="11152" y="177413"/>
                  <a:pt x="14989" y="179572"/>
                  <a:pt x="19966" y="179392"/>
                </a:cubicBezTo>
                <a:cubicBezTo>
                  <a:pt x="22184" y="179332"/>
                  <a:pt x="24343" y="179032"/>
                  <a:pt x="26501" y="178432"/>
                </a:cubicBezTo>
                <a:cubicBezTo>
                  <a:pt x="28959" y="177713"/>
                  <a:pt x="29679" y="178013"/>
                  <a:pt x="31178" y="180051"/>
                </a:cubicBezTo>
                <a:cubicBezTo>
                  <a:pt x="31657" y="180711"/>
                  <a:pt x="32077" y="181430"/>
                  <a:pt x="32437" y="182090"/>
                </a:cubicBezTo>
                <a:cubicBezTo>
                  <a:pt x="33756" y="184488"/>
                  <a:pt x="36274" y="185927"/>
                  <a:pt x="39032" y="185807"/>
                </a:cubicBezTo>
                <a:cubicBezTo>
                  <a:pt x="41131" y="185807"/>
                  <a:pt x="43229" y="185627"/>
                  <a:pt x="45328" y="185447"/>
                </a:cubicBezTo>
                <a:cubicBezTo>
                  <a:pt x="46707" y="185327"/>
                  <a:pt x="48086" y="185088"/>
                  <a:pt x="49525" y="184908"/>
                </a:cubicBezTo>
                <a:cubicBezTo>
                  <a:pt x="51803" y="184488"/>
                  <a:pt x="54141" y="185387"/>
                  <a:pt x="55640" y="187186"/>
                </a:cubicBezTo>
                <a:cubicBezTo>
                  <a:pt x="56180" y="187786"/>
                  <a:pt x="56660" y="188385"/>
                  <a:pt x="57139" y="189045"/>
                </a:cubicBezTo>
                <a:cubicBezTo>
                  <a:pt x="57799" y="189884"/>
                  <a:pt x="58398" y="190724"/>
                  <a:pt x="59058" y="191563"/>
                </a:cubicBezTo>
                <a:cubicBezTo>
                  <a:pt x="60377" y="193242"/>
                  <a:pt x="62236" y="194381"/>
                  <a:pt x="64334" y="194861"/>
                </a:cubicBezTo>
                <a:cubicBezTo>
                  <a:pt x="66672" y="195460"/>
                  <a:pt x="69071" y="195460"/>
                  <a:pt x="71409" y="194801"/>
                </a:cubicBezTo>
                <a:cubicBezTo>
                  <a:pt x="73867" y="194021"/>
                  <a:pt x="76565" y="194621"/>
                  <a:pt x="78544" y="196360"/>
                </a:cubicBezTo>
                <a:cubicBezTo>
                  <a:pt x="79323" y="197019"/>
                  <a:pt x="80163" y="197679"/>
                  <a:pt x="81062" y="198278"/>
                </a:cubicBezTo>
                <a:cubicBezTo>
                  <a:pt x="82381" y="199297"/>
                  <a:pt x="83700" y="200317"/>
                  <a:pt x="85079" y="201216"/>
                </a:cubicBezTo>
                <a:cubicBezTo>
                  <a:pt x="89096" y="203794"/>
                  <a:pt x="93713" y="205413"/>
                  <a:pt x="98450" y="205893"/>
                </a:cubicBezTo>
                <a:cubicBezTo>
                  <a:pt x="103426" y="206492"/>
                  <a:pt x="108522" y="206073"/>
                  <a:pt x="113319" y="204574"/>
                </a:cubicBezTo>
                <a:cubicBezTo>
                  <a:pt x="116796" y="203554"/>
                  <a:pt x="116736" y="202835"/>
                  <a:pt x="120514" y="205833"/>
                </a:cubicBezTo>
                <a:cubicBezTo>
                  <a:pt x="123452" y="208171"/>
                  <a:pt x="127289" y="209130"/>
                  <a:pt x="130946" y="208531"/>
                </a:cubicBezTo>
                <a:cubicBezTo>
                  <a:pt x="134963" y="207931"/>
                  <a:pt x="138861" y="206672"/>
                  <a:pt x="142398" y="204694"/>
                </a:cubicBezTo>
                <a:cubicBezTo>
                  <a:pt x="147614" y="201936"/>
                  <a:pt x="151871" y="197978"/>
                  <a:pt x="155649" y="193542"/>
                </a:cubicBezTo>
                <a:cubicBezTo>
                  <a:pt x="159846" y="188685"/>
                  <a:pt x="163563" y="183409"/>
                  <a:pt x="166801" y="177893"/>
                </a:cubicBezTo>
                <a:cubicBezTo>
                  <a:pt x="170038" y="172257"/>
                  <a:pt x="172916" y="166441"/>
                  <a:pt x="175374" y="160385"/>
                </a:cubicBezTo>
                <a:cubicBezTo>
                  <a:pt x="177713" y="154809"/>
                  <a:pt x="179751" y="149113"/>
                  <a:pt x="181490" y="143298"/>
                </a:cubicBezTo>
                <a:cubicBezTo>
                  <a:pt x="182929" y="138501"/>
                  <a:pt x="184128" y="133644"/>
                  <a:pt x="185087" y="128728"/>
                </a:cubicBezTo>
                <a:close/>
                <a:moveTo>
                  <a:pt x="161404" y="36874"/>
                </a:moveTo>
                <a:cubicBezTo>
                  <a:pt x="162724" y="39632"/>
                  <a:pt x="162304" y="42869"/>
                  <a:pt x="160625" y="44848"/>
                </a:cubicBezTo>
                <a:cubicBezTo>
                  <a:pt x="160325" y="45208"/>
                  <a:pt x="159726" y="45028"/>
                  <a:pt x="159606" y="44608"/>
                </a:cubicBezTo>
                <a:cubicBezTo>
                  <a:pt x="159246" y="43409"/>
                  <a:pt x="159186" y="42150"/>
                  <a:pt x="159426" y="41011"/>
                </a:cubicBezTo>
                <a:cubicBezTo>
                  <a:pt x="159726" y="39452"/>
                  <a:pt x="160445" y="38013"/>
                  <a:pt x="161404" y="36874"/>
                </a:cubicBezTo>
                <a:close/>
                <a:moveTo>
                  <a:pt x="139340" y="106304"/>
                </a:moveTo>
                <a:cubicBezTo>
                  <a:pt x="142998" y="102107"/>
                  <a:pt x="146535" y="97910"/>
                  <a:pt x="150193" y="93713"/>
                </a:cubicBezTo>
                <a:cubicBezTo>
                  <a:pt x="150852" y="92874"/>
                  <a:pt x="151631" y="92154"/>
                  <a:pt x="152351" y="91375"/>
                </a:cubicBezTo>
                <a:cubicBezTo>
                  <a:pt x="152891" y="90775"/>
                  <a:pt x="153730" y="90535"/>
                  <a:pt x="154509" y="90775"/>
                </a:cubicBezTo>
                <a:cubicBezTo>
                  <a:pt x="156188" y="91135"/>
                  <a:pt x="156488" y="91495"/>
                  <a:pt x="156428" y="93293"/>
                </a:cubicBezTo>
                <a:cubicBezTo>
                  <a:pt x="156368" y="94732"/>
                  <a:pt x="156068" y="96111"/>
                  <a:pt x="155469" y="97370"/>
                </a:cubicBezTo>
                <a:cubicBezTo>
                  <a:pt x="154749" y="99169"/>
                  <a:pt x="153910" y="100908"/>
                  <a:pt x="152951" y="102587"/>
                </a:cubicBezTo>
                <a:cubicBezTo>
                  <a:pt x="149833" y="108103"/>
                  <a:pt x="146535" y="113499"/>
                  <a:pt x="143357" y="118955"/>
                </a:cubicBezTo>
                <a:cubicBezTo>
                  <a:pt x="141978" y="121413"/>
                  <a:pt x="140300" y="123692"/>
                  <a:pt x="138381" y="125730"/>
                </a:cubicBezTo>
                <a:cubicBezTo>
                  <a:pt x="137721" y="126210"/>
                  <a:pt x="137602" y="127169"/>
                  <a:pt x="138021" y="127829"/>
                </a:cubicBezTo>
                <a:cubicBezTo>
                  <a:pt x="139280" y="130347"/>
                  <a:pt x="140719" y="132745"/>
                  <a:pt x="142338" y="135083"/>
                </a:cubicBezTo>
                <a:cubicBezTo>
                  <a:pt x="144676" y="138501"/>
                  <a:pt x="147255" y="141739"/>
                  <a:pt x="150013" y="144796"/>
                </a:cubicBezTo>
                <a:cubicBezTo>
                  <a:pt x="150792" y="145756"/>
                  <a:pt x="151572" y="146715"/>
                  <a:pt x="152411" y="147614"/>
                </a:cubicBezTo>
                <a:cubicBezTo>
                  <a:pt x="152951" y="148214"/>
                  <a:pt x="153010" y="149173"/>
                  <a:pt x="152471" y="149773"/>
                </a:cubicBezTo>
                <a:cubicBezTo>
                  <a:pt x="152171" y="150492"/>
                  <a:pt x="151332" y="150792"/>
                  <a:pt x="150672" y="150372"/>
                </a:cubicBezTo>
                <a:cubicBezTo>
                  <a:pt x="149173" y="149713"/>
                  <a:pt x="147674" y="148993"/>
                  <a:pt x="146175" y="148214"/>
                </a:cubicBezTo>
                <a:cubicBezTo>
                  <a:pt x="141559" y="145756"/>
                  <a:pt x="137302" y="142758"/>
                  <a:pt x="133464" y="139280"/>
                </a:cubicBezTo>
                <a:cubicBezTo>
                  <a:pt x="132145" y="138021"/>
                  <a:pt x="130886" y="136642"/>
                  <a:pt x="129687" y="135263"/>
                </a:cubicBezTo>
                <a:cubicBezTo>
                  <a:pt x="129387" y="134724"/>
                  <a:pt x="128968" y="134244"/>
                  <a:pt x="128428" y="134004"/>
                </a:cubicBezTo>
                <a:cubicBezTo>
                  <a:pt x="127829" y="134124"/>
                  <a:pt x="127229" y="134424"/>
                  <a:pt x="126809" y="134844"/>
                </a:cubicBezTo>
                <a:cubicBezTo>
                  <a:pt x="120754" y="139101"/>
                  <a:pt x="113619" y="141739"/>
                  <a:pt x="106244" y="142398"/>
                </a:cubicBezTo>
                <a:cubicBezTo>
                  <a:pt x="103366" y="142698"/>
                  <a:pt x="100488" y="142878"/>
                  <a:pt x="97550" y="142818"/>
                </a:cubicBezTo>
                <a:cubicBezTo>
                  <a:pt x="96591" y="142818"/>
                  <a:pt x="95632" y="142578"/>
                  <a:pt x="94792" y="142158"/>
                </a:cubicBezTo>
                <a:cubicBezTo>
                  <a:pt x="94612" y="142098"/>
                  <a:pt x="94552" y="141919"/>
                  <a:pt x="94552" y="141739"/>
                </a:cubicBezTo>
                <a:cubicBezTo>
                  <a:pt x="94552" y="141619"/>
                  <a:pt x="94612" y="141439"/>
                  <a:pt x="94792" y="141379"/>
                </a:cubicBezTo>
                <a:cubicBezTo>
                  <a:pt x="95572" y="141019"/>
                  <a:pt x="96411" y="140659"/>
                  <a:pt x="97191" y="140360"/>
                </a:cubicBezTo>
                <a:cubicBezTo>
                  <a:pt x="100668" y="139161"/>
                  <a:pt x="103606" y="137122"/>
                  <a:pt x="106544" y="135023"/>
                </a:cubicBezTo>
                <a:cubicBezTo>
                  <a:pt x="111400" y="131546"/>
                  <a:pt x="116017" y="127709"/>
                  <a:pt x="120574" y="123871"/>
                </a:cubicBezTo>
                <a:cubicBezTo>
                  <a:pt x="120993" y="123572"/>
                  <a:pt x="121413" y="123212"/>
                  <a:pt x="121773" y="122852"/>
                </a:cubicBezTo>
                <a:cubicBezTo>
                  <a:pt x="122013" y="122612"/>
                  <a:pt x="122133" y="122253"/>
                  <a:pt x="122073" y="121893"/>
                </a:cubicBezTo>
                <a:cubicBezTo>
                  <a:pt x="121893" y="121173"/>
                  <a:pt x="121713" y="120514"/>
                  <a:pt x="121533" y="119854"/>
                </a:cubicBezTo>
                <a:cubicBezTo>
                  <a:pt x="119075" y="110021"/>
                  <a:pt x="118595" y="99829"/>
                  <a:pt x="120094" y="89816"/>
                </a:cubicBezTo>
                <a:cubicBezTo>
                  <a:pt x="120214" y="88737"/>
                  <a:pt x="120574" y="87717"/>
                  <a:pt x="120754" y="86698"/>
                </a:cubicBezTo>
                <a:cubicBezTo>
                  <a:pt x="120993" y="85499"/>
                  <a:pt x="121833" y="84420"/>
                  <a:pt x="123032" y="84000"/>
                </a:cubicBezTo>
                <a:cubicBezTo>
                  <a:pt x="124471" y="83400"/>
                  <a:pt x="124951" y="83520"/>
                  <a:pt x="125190" y="85079"/>
                </a:cubicBezTo>
                <a:cubicBezTo>
                  <a:pt x="126390" y="93473"/>
                  <a:pt x="128788" y="101567"/>
                  <a:pt x="130826" y="109722"/>
                </a:cubicBezTo>
                <a:cubicBezTo>
                  <a:pt x="131066" y="111101"/>
                  <a:pt x="131546" y="112480"/>
                  <a:pt x="132265" y="113679"/>
                </a:cubicBezTo>
                <a:cubicBezTo>
                  <a:pt x="134844" y="111400"/>
                  <a:pt x="137182" y="108942"/>
                  <a:pt x="139340" y="106304"/>
                </a:cubicBezTo>
                <a:close/>
                <a:moveTo>
                  <a:pt x="31538" y="119435"/>
                </a:moveTo>
                <a:cubicBezTo>
                  <a:pt x="36394" y="115298"/>
                  <a:pt x="41011" y="110801"/>
                  <a:pt x="45448" y="106184"/>
                </a:cubicBezTo>
                <a:cubicBezTo>
                  <a:pt x="45987" y="105764"/>
                  <a:pt x="46227" y="105045"/>
                  <a:pt x="46107" y="104325"/>
                </a:cubicBezTo>
                <a:cubicBezTo>
                  <a:pt x="44308" y="93173"/>
                  <a:pt x="45508" y="82141"/>
                  <a:pt x="47966" y="71169"/>
                </a:cubicBezTo>
                <a:cubicBezTo>
                  <a:pt x="48625" y="68051"/>
                  <a:pt x="49525" y="65054"/>
                  <a:pt x="50604" y="62056"/>
                </a:cubicBezTo>
                <a:cubicBezTo>
                  <a:pt x="50844" y="61276"/>
                  <a:pt x="51443" y="60677"/>
                  <a:pt x="52283" y="60557"/>
                </a:cubicBezTo>
                <a:cubicBezTo>
                  <a:pt x="52582" y="60377"/>
                  <a:pt x="53002" y="60617"/>
                  <a:pt x="53002" y="61036"/>
                </a:cubicBezTo>
                <a:cubicBezTo>
                  <a:pt x="53002" y="61456"/>
                  <a:pt x="53002" y="61876"/>
                  <a:pt x="52882" y="62355"/>
                </a:cubicBezTo>
                <a:cubicBezTo>
                  <a:pt x="52403" y="66073"/>
                  <a:pt x="52283" y="69850"/>
                  <a:pt x="52523" y="73627"/>
                </a:cubicBezTo>
                <a:cubicBezTo>
                  <a:pt x="53062" y="80522"/>
                  <a:pt x="53662" y="87418"/>
                  <a:pt x="54681" y="94313"/>
                </a:cubicBezTo>
                <a:cubicBezTo>
                  <a:pt x="54801" y="95032"/>
                  <a:pt x="54681" y="95872"/>
                  <a:pt x="55221" y="96531"/>
                </a:cubicBezTo>
                <a:cubicBezTo>
                  <a:pt x="55700" y="96471"/>
                  <a:pt x="56060" y="96231"/>
                  <a:pt x="56300" y="95872"/>
                </a:cubicBezTo>
                <a:cubicBezTo>
                  <a:pt x="61996" y="90415"/>
                  <a:pt x="67632" y="84839"/>
                  <a:pt x="73148" y="79143"/>
                </a:cubicBezTo>
                <a:cubicBezTo>
                  <a:pt x="74707" y="77525"/>
                  <a:pt x="76385" y="75966"/>
                  <a:pt x="78004" y="74407"/>
                </a:cubicBezTo>
                <a:cubicBezTo>
                  <a:pt x="78964" y="73388"/>
                  <a:pt x="80522" y="73328"/>
                  <a:pt x="81602" y="74167"/>
                </a:cubicBezTo>
                <a:cubicBezTo>
                  <a:pt x="81901" y="74407"/>
                  <a:pt x="82021" y="74767"/>
                  <a:pt x="81901" y="75126"/>
                </a:cubicBezTo>
                <a:cubicBezTo>
                  <a:pt x="81722" y="75726"/>
                  <a:pt x="81482" y="76266"/>
                  <a:pt x="81182" y="76805"/>
                </a:cubicBezTo>
                <a:cubicBezTo>
                  <a:pt x="80462" y="78184"/>
                  <a:pt x="79743" y="79623"/>
                  <a:pt x="78844" y="80942"/>
                </a:cubicBezTo>
                <a:cubicBezTo>
                  <a:pt x="76146" y="84899"/>
                  <a:pt x="73747" y="89096"/>
                  <a:pt x="70869" y="92994"/>
                </a:cubicBezTo>
                <a:cubicBezTo>
                  <a:pt x="68171" y="96831"/>
                  <a:pt x="65233" y="100428"/>
                  <a:pt x="61996" y="103726"/>
                </a:cubicBezTo>
                <a:cubicBezTo>
                  <a:pt x="60677" y="105045"/>
                  <a:pt x="59537" y="106484"/>
                  <a:pt x="58278" y="107863"/>
                </a:cubicBezTo>
                <a:cubicBezTo>
                  <a:pt x="57679" y="108403"/>
                  <a:pt x="57499" y="109242"/>
                  <a:pt x="57739" y="110021"/>
                </a:cubicBezTo>
                <a:cubicBezTo>
                  <a:pt x="59717" y="117456"/>
                  <a:pt x="62236" y="124651"/>
                  <a:pt x="66373" y="131186"/>
                </a:cubicBezTo>
                <a:cubicBezTo>
                  <a:pt x="67572" y="133105"/>
                  <a:pt x="68891" y="135023"/>
                  <a:pt x="70150" y="136882"/>
                </a:cubicBezTo>
                <a:cubicBezTo>
                  <a:pt x="70570" y="137482"/>
                  <a:pt x="70689" y="138201"/>
                  <a:pt x="70390" y="138861"/>
                </a:cubicBezTo>
                <a:cubicBezTo>
                  <a:pt x="70270" y="139220"/>
                  <a:pt x="69910" y="139400"/>
                  <a:pt x="69550" y="139280"/>
                </a:cubicBezTo>
                <a:cubicBezTo>
                  <a:pt x="69310" y="139161"/>
                  <a:pt x="69131" y="139041"/>
                  <a:pt x="68891" y="138861"/>
                </a:cubicBezTo>
                <a:cubicBezTo>
                  <a:pt x="67692" y="137841"/>
                  <a:pt x="66433" y="136882"/>
                  <a:pt x="65293" y="135743"/>
                </a:cubicBezTo>
                <a:cubicBezTo>
                  <a:pt x="59717" y="130527"/>
                  <a:pt x="54861" y="124531"/>
                  <a:pt x="50844" y="118056"/>
                </a:cubicBezTo>
                <a:cubicBezTo>
                  <a:pt x="50604" y="117636"/>
                  <a:pt x="50424" y="117276"/>
                  <a:pt x="50244" y="116856"/>
                </a:cubicBezTo>
                <a:cubicBezTo>
                  <a:pt x="50124" y="116437"/>
                  <a:pt x="49884" y="116077"/>
                  <a:pt x="49465" y="115837"/>
                </a:cubicBezTo>
                <a:cubicBezTo>
                  <a:pt x="48925" y="116017"/>
                  <a:pt x="48385" y="116377"/>
                  <a:pt x="47966" y="116797"/>
                </a:cubicBezTo>
                <a:cubicBezTo>
                  <a:pt x="43829" y="119615"/>
                  <a:pt x="39392" y="122013"/>
                  <a:pt x="34715" y="123931"/>
                </a:cubicBezTo>
                <a:cubicBezTo>
                  <a:pt x="32857" y="124711"/>
                  <a:pt x="30878" y="125250"/>
                  <a:pt x="28899" y="125370"/>
                </a:cubicBezTo>
                <a:cubicBezTo>
                  <a:pt x="27700" y="125490"/>
                  <a:pt x="26561" y="125131"/>
                  <a:pt x="25662" y="124351"/>
                </a:cubicBezTo>
                <a:cubicBezTo>
                  <a:pt x="27640" y="122732"/>
                  <a:pt x="29559" y="121053"/>
                  <a:pt x="31538" y="119435"/>
                </a:cubicBezTo>
                <a:close/>
                <a:moveTo>
                  <a:pt x="166021" y="149173"/>
                </a:moveTo>
                <a:cubicBezTo>
                  <a:pt x="164342" y="153250"/>
                  <a:pt x="162424" y="157148"/>
                  <a:pt x="160145" y="160925"/>
                </a:cubicBezTo>
                <a:cubicBezTo>
                  <a:pt x="157927" y="164642"/>
                  <a:pt x="155589" y="168240"/>
                  <a:pt x="153310" y="171897"/>
                </a:cubicBezTo>
                <a:cubicBezTo>
                  <a:pt x="150792" y="175614"/>
                  <a:pt x="147854" y="179032"/>
                  <a:pt x="144557" y="182030"/>
                </a:cubicBezTo>
                <a:cubicBezTo>
                  <a:pt x="143717" y="182689"/>
                  <a:pt x="142938" y="183349"/>
                  <a:pt x="142038" y="183948"/>
                </a:cubicBezTo>
                <a:cubicBezTo>
                  <a:pt x="141739" y="184188"/>
                  <a:pt x="141319" y="184248"/>
                  <a:pt x="141019" y="184068"/>
                </a:cubicBezTo>
                <a:cubicBezTo>
                  <a:pt x="142398" y="181130"/>
                  <a:pt x="143357" y="178013"/>
                  <a:pt x="143957" y="174835"/>
                </a:cubicBezTo>
                <a:cubicBezTo>
                  <a:pt x="144077" y="174116"/>
                  <a:pt x="144197" y="173456"/>
                  <a:pt x="144197" y="172736"/>
                </a:cubicBezTo>
                <a:cubicBezTo>
                  <a:pt x="144257" y="171058"/>
                  <a:pt x="143717" y="170518"/>
                  <a:pt x="142038" y="170578"/>
                </a:cubicBezTo>
                <a:cubicBezTo>
                  <a:pt x="139460" y="170758"/>
                  <a:pt x="137002" y="171417"/>
                  <a:pt x="134724" y="172617"/>
                </a:cubicBezTo>
                <a:cubicBezTo>
                  <a:pt x="133764" y="173156"/>
                  <a:pt x="133105" y="173996"/>
                  <a:pt x="132745" y="175015"/>
                </a:cubicBezTo>
                <a:cubicBezTo>
                  <a:pt x="131906" y="176874"/>
                  <a:pt x="131126" y="178732"/>
                  <a:pt x="130347" y="180591"/>
                </a:cubicBezTo>
                <a:cubicBezTo>
                  <a:pt x="129687" y="182210"/>
                  <a:pt x="128908" y="183829"/>
                  <a:pt x="128308" y="185447"/>
                </a:cubicBezTo>
                <a:cubicBezTo>
                  <a:pt x="127948" y="186766"/>
                  <a:pt x="126749" y="187606"/>
                  <a:pt x="125430" y="187486"/>
                </a:cubicBezTo>
                <a:cubicBezTo>
                  <a:pt x="121293" y="187546"/>
                  <a:pt x="117156" y="187426"/>
                  <a:pt x="113019" y="187126"/>
                </a:cubicBezTo>
                <a:cubicBezTo>
                  <a:pt x="106724" y="186587"/>
                  <a:pt x="100428" y="185627"/>
                  <a:pt x="94193" y="184668"/>
                </a:cubicBezTo>
                <a:cubicBezTo>
                  <a:pt x="94073" y="184668"/>
                  <a:pt x="94013" y="184668"/>
                  <a:pt x="93893" y="184608"/>
                </a:cubicBezTo>
                <a:cubicBezTo>
                  <a:pt x="93053" y="184488"/>
                  <a:pt x="92814" y="184128"/>
                  <a:pt x="93173" y="183409"/>
                </a:cubicBezTo>
                <a:cubicBezTo>
                  <a:pt x="94073" y="181190"/>
                  <a:pt x="94732" y="178912"/>
                  <a:pt x="95272" y="176634"/>
                </a:cubicBezTo>
                <a:cubicBezTo>
                  <a:pt x="95632" y="174895"/>
                  <a:pt x="95931" y="173156"/>
                  <a:pt x="96051" y="171417"/>
                </a:cubicBezTo>
                <a:cubicBezTo>
                  <a:pt x="96111" y="170878"/>
                  <a:pt x="96111" y="170338"/>
                  <a:pt x="96051" y="169859"/>
                </a:cubicBezTo>
                <a:cubicBezTo>
                  <a:pt x="96051" y="168899"/>
                  <a:pt x="95452" y="168120"/>
                  <a:pt x="94612" y="167820"/>
                </a:cubicBezTo>
                <a:cubicBezTo>
                  <a:pt x="91914" y="166681"/>
                  <a:pt x="88916" y="166381"/>
                  <a:pt x="86098" y="166981"/>
                </a:cubicBezTo>
                <a:cubicBezTo>
                  <a:pt x="85199" y="167160"/>
                  <a:pt x="84480" y="167760"/>
                  <a:pt x="84120" y="168599"/>
                </a:cubicBezTo>
                <a:cubicBezTo>
                  <a:pt x="83820" y="169259"/>
                  <a:pt x="83520" y="169859"/>
                  <a:pt x="83280" y="170518"/>
                </a:cubicBezTo>
                <a:cubicBezTo>
                  <a:pt x="82201" y="173576"/>
                  <a:pt x="81182" y="176694"/>
                  <a:pt x="80163" y="179751"/>
                </a:cubicBezTo>
                <a:cubicBezTo>
                  <a:pt x="80103" y="179991"/>
                  <a:pt x="80043" y="180291"/>
                  <a:pt x="79983" y="180531"/>
                </a:cubicBezTo>
                <a:cubicBezTo>
                  <a:pt x="79623" y="181490"/>
                  <a:pt x="79443" y="181670"/>
                  <a:pt x="78424" y="181490"/>
                </a:cubicBezTo>
                <a:cubicBezTo>
                  <a:pt x="76385" y="181011"/>
                  <a:pt x="74347" y="180471"/>
                  <a:pt x="72308" y="179931"/>
                </a:cubicBezTo>
                <a:cubicBezTo>
                  <a:pt x="70929" y="179632"/>
                  <a:pt x="69610" y="179212"/>
                  <a:pt x="68471" y="178912"/>
                </a:cubicBezTo>
                <a:cubicBezTo>
                  <a:pt x="68111" y="178372"/>
                  <a:pt x="68171" y="177713"/>
                  <a:pt x="68531" y="177173"/>
                </a:cubicBezTo>
                <a:cubicBezTo>
                  <a:pt x="69550" y="174355"/>
                  <a:pt x="70210" y="171477"/>
                  <a:pt x="70510" y="168480"/>
                </a:cubicBezTo>
                <a:cubicBezTo>
                  <a:pt x="70929" y="165482"/>
                  <a:pt x="70270" y="164762"/>
                  <a:pt x="67212" y="164342"/>
                </a:cubicBezTo>
                <a:cubicBezTo>
                  <a:pt x="65233" y="164043"/>
                  <a:pt x="63195" y="164103"/>
                  <a:pt x="61216" y="164462"/>
                </a:cubicBezTo>
                <a:cubicBezTo>
                  <a:pt x="59298" y="164822"/>
                  <a:pt x="57979" y="165781"/>
                  <a:pt x="57679" y="167820"/>
                </a:cubicBezTo>
                <a:cubicBezTo>
                  <a:pt x="57499" y="168959"/>
                  <a:pt x="57259" y="170098"/>
                  <a:pt x="57019" y="171178"/>
                </a:cubicBezTo>
                <a:cubicBezTo>
                  <a:pt x="56839" y="172197"/>
                  <a:pt x="56600" y="173276"/>
                  <a:pt x="56360" y="174295"/>
                </a:cubicBezTo>
                <a:cubicBezTo>
                  <a:pt x="56300" y="174715"/>
                  <a:pt x="55820" y="175015"/>
                  <a:pt x="55400" y="174835"/>
                </a:cubicBezTo>
                <a:cubicBezTo>
                  <a:pt x="55041" y="174775"/>
                  <a:pt x="54681" y="174655"/>
                  <a:pt x="54381" y="174535"/>
                </a:cubicBezTo>
                <a:cubicBezTo>
                  <a:pt x="53302" y="174175"/>
                  <a:pt x="52223" y="173756"/>
                  <a:pt x="51144" y="173396"/>
                </a:cubicBezTo>
                <a:cubicBezTo>
                  <a:pt x="49764" y="172796"/>
                  <a:pt x="48326" y="172317"/>
                  <a:pt x="46887" y="171897"/>
                </a:cubicBezTo>
                <a:cubicBezTo>
                  <a:pt x="43109" y="170998"/>
                  <a:pt x="39452" y="169679"/>
                  <a:pt x="35854" y="168420"/>
                </a:cubicBezTo>
                <a:cubicBezTo>
                  <a:pt x="34116" y="167820"/>
                  <a:pt x="32377" y="167041"/>
                  <a:pt x="30698" y="166261"/>
                </a:cubicBezTo>
                <a:cubicBezTo>
                  <a:pt x="30099" y="166081"/>
                  <a:pt x="29739" y="165422"/>
                  <a:pt x="29919" y="164822"/>
                </a:cubicBezTo>
                <a:cubicBezTo>
                  <a:pt x="30219" y="163503"/>
                  <a:pt x="30398" y="162244"/>
                  <a:pt x="30638" y="160925"/>
                </a:cubicBezTo>
                <a:cubicBezTo>
                  <a:pt x="31058" y="158766"/>
                  <a:pt x="31418" y="156608"/>
                  <a:pt x="31837" y="154450"/>
                </a:cubicBezTo>
                <a:cubicBezTo>
                  <a:pt x="31957" y="153910"/>
                  <a:pt x="31657" y="153370"/>
                  <a:pt x="31118" y="153190"/>
                </a:cubicBezTo>
                <a:cubicBezTo>
                  <a:pt x="28720" y="152351"/>
                  <a:pt x="26321" y="151452"/>
                  <a:pt x="23923" y="150612"/>
                </a:cubicBezTo>
                <a:cubicBezTo>
                  <a:pt x="23263" y="150313"/>
                  <a:pt x="22424" y="150672"/>
                  <a:pt x="22244" y="151392"/>
                </a:cubicBezTo>
                <a:cubicBezTo>
                  <a:pt x="21645" y="153011"/>
                  <a:pt x="21225" y="154629"/>
                  <a:pt x="20985" y="156248"/>
                </a:cubicBezTo>
                <a:cubicBezTo>
                  <a:pt x="20805" y="157088"/>
                  <a:pt x="20625" y="157987"/>
                  <a:pt x="20446" y="158826"/>
                </a:cubicBezTo>
                <a:cubicBezTo>
                  <a:pt x="20326" y="159186"/>
                  <a:pt x="19846" y="159246"/>
                  <a:pt x="19606" y="159006"/>
                </a:cubicBezTo>
                <a:cubicBezTo>
                  <a:pt x="18767" y="158227"/>
                  <a:pt x="18167" y="157208"/>
                  <a:pt x="17807" y="156128"/>
                </a:cubicBezTo>
                <a:cubicBezTo>
                  <a:pt x="16368" y="151811"/>
                  <a:pt x="15229" y="147375"/>
                  <a:pt x="14570" y="142818"/>
                </a:cubicBezTo>
                <a:cubicBezTo>
                  <a:pt x="13491" y="134664"/>
                  <a:pt x="13191" y="126390"/>
                  <a:pt x="13730" y="118176"/>
                </a:cubicBezTo>
                <a:cubicBezTo>
                  <a:pt x="14030" y="112899"/>
                  <a:pt x="14390" y="107623"/>
                  <a:pt x="15709" y="102527"/>
                </a:cubicBezTo>
                <a:cubicBezTo>
                  <a:pt x="16668" y="106784"/>
                  <a:pt x="18047" y="110861"/>
                  <a:pt x="18707" y="115118"/>
                </a:cubicBezTo>
                <a:cubicBezTo>
                  <a:pt x="19306" y="118955"/>
                  <a:pt x="20326" y="122672"/>
                  <a:pt x="21705" y="126330"/>
                </a:cubicBezTo>
                <a:cubicBezTo>
                  <a:pt x="23803" y="131666"/>
                  <a:pt x="26621" y="136642"/>
                  <a:pt x="30938" y="140540"/>
                </a:cubicBezTo>
                <a:cubicBezTo>
                  <a:pt x="32377" y="141859"/>
                  <a:pt x="33936" y="142998"/>
                  <a:pt x="35495" y="144137"/>
                </a:cubicBezTo>
                <a:cubicBezTo>
                  <a:pt x="36154" y="144497"/>
                  <a:pt x="36454" y="145156"/>
                  <a:pt x="36334" y="145876"/>
                </a:cubicBezTo>
                <a:cubicBezTo>
                  <a:pt x="36034" y="148154"/>
                  <a:pt x="35854" y="150432"/>
                  <a:pt x="35914" y="152711"/>
                </a:cubicBezTo>
                <a:cubicBezTo>
                  <a:pt x="35914" y="153310"/>
                  <a:pt x="35974" y="153910"/>
                  <a:pt x="36034" y="154569"/>
                </a:cubicBezTo>
                <a:cubicBezTo>
                  <a:pt x="36034" y="155529"/>
                  <a:pt x="36694" y="156428"/>
                  <a:pt x="37593" y="156788"/>
                </a:cubicBezTo>
                <a:cubicBezTo>
                  <a:pt x="40471" y="157927"/>
                  <a:pt x="43409" y="158826"/>
                  <a:pt x="46587" y="158287"/>
                </a:cubicBezTo>
                <a:cubicBezTo>
                  <a:pt x="48385" y="158107"/>
                  <a:pt x="49884" y="156968"/>
                  <a:pt x="50604" y="155289"/>
                </a:cubicBezTo>
                <a:cubicBezTo>
                  <a:pt x="51084" y="154210"/>
                  <a:pt x="51563" y="153071"/>
                  <a:pt x="52043" y="151931"/>
                </a:cubicBezTo>
                <a:cubicBezTo>
                  <a:pt x="52582" y="150672"/>
                  <a:pt x="52582" y="150612"/>
                  <a:pt x="54021" y="150972"/>
                </a:cubicBezTo>
                <a:cubicBezTo>
                  <a:pt x="59178" y="152291"/>
                  <a:pt x="64394" y="153730"/>
                  <a:pt x="69610" y="154989"/>
                </a:cubicBezTo>
                <a:cubicBezTo>
                  <a:pt x="78604" y="157148"/>
                  <a:pt x="87717" y="158766"/>
                  <a:pt x="96891" y="159786"/>
                </a:cubicBezTo>
                <a:cubicBezTo>
                  <a:pt x="101867" y="160385"/>
                  <a:pt x="106904" y="160565"/>
                  <a:pt x="111880" y="160985"/>
                </a:cubicBezTo>
                <a:cubicBezTo>
                  <a:pt x="112120" y="160985"/>
                  <a:pt x="112420" y="160985"/>
                  <a:pt x="112659" y="160985"/>
                </a:cubicBezTo>
                <a:cubicBezTo>
                  <a:pt x="113139" y="160985"/>
                  <a:pt x="113499" y="161405"/>
                  <a:pt x="113439" y="161884"/>
                </a:cubicBezTo>
                <a:cubicBezTo>
                  <a:pt x="113319" y="163023"/>
                  <a:pt x="113199" y="164103"/>
                  <a:pt x="113139" y="165242"/>
                </a:cubicBezTo>
                <a:cubicBezTo>
                  <a:pt x="113019" y="166681"/>
                  <a:pt x="113019" y="168060"/>
                  <a:pt x="113019" y="169499"/>
                </a:cubicBezTo>
                <a:cubicBezTo>
                  <a:pt x="112959" y="170278"/>
                  <a:pt x="113559" y="170998"/>
                  <a:pt x="114398" y="171178"/>
                </a:cubicBezTo>
                <a:cubicBezTo>
                  <a:pt x="114638" y="171238"/>
                  <a:pt x="114878" y="171298"/>
                  <a:pt x="115178" y="171298"/>
                </a:cubicBezTo>
                <a:cubicBezTo>
                  <a:pt x="117876" y="171477"/>
                  <a:pt x="120634" y="171537"/>
                  <a:pt x="123332" y="171657"/>
                </a:cubicBezTo>
                <a:cubicBezTo>
                  <a:pt x="123572" y="171657"/>
                  <a:pt x="123871" y="171657"/>
                  <a:pt x="124111" y="171597"/>
                </a:cubicBezTo>
                <a:cubicBezTo>
                  <a:pt x="126569" y="171717"/>
                  <a:pt x="128788" y="170038"/>
                  <a:pt x="129387" y="167640"/>
                </a:cubicBezTo>
                <a:cubicBezTo>
                  <a:pt x="130047" y="165722"/>
                  <a:pt x="130766" y="163863"/>
                  <a:pt x="131426" y="161944"/>
                </a:cubicBezTo>
                <a:cubicBezTo>
                  <a:pt x="131606" y="161285"/>
                  <a:pt x="132205" y="160805"/>
                  <a:pt x="132925" y="160805"/>
                </a:cubicBezTo>
                <a:cubicBezTo>
                  <a:pt x="136702" y="160565"/>
                  <a:pt x="140479" y="160026"/>
                  <a:pt x="144257" y="159906"/>
                </a:cubicBezTo>
                <a:cubicBezTo>
                  <a:pt x="149713" y="159726"/>
                  <a:pt x="154210" y="157387"/>
                  <a:pt x="158347" y="154090"/>
                </a:cubicBezTo>
                <a:cubicBezTo>
                  <a:pt x="160205" y="152471"/>
                  <a:pt x="161944" y="150732"/>
                  <a:pt x="163563" y="148814"/>
                </a:cubicBezTo>
                <a:cubicBezTo>
                  <a:pt x="164402" y="147854"/>
                  <a:pt x="165242" y="146835"/>
                  <a:pt x="166141" y="145876"/>
                </a:cubicBezTo>
                <a:cubicBezTo>
                  <a:pt x="166381" y="145516"/>
                  <a:pt x="166801" y="145396"/>
                  <a:pt x="167160" y="145576"/>
                </a:cubicBezTo>
                <a:cubicBezTo>
                  <a:pt x="166921" y="146835"/>
                  <a:pt x="166561" y="148034"/>
                  <a:pt x="166021" y="149173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0"/>
          <p:cNvSpPr/>
          <p:nvPr/>
        </p:nvSpPr>
        <p:spPr>
          <a:xfrm>
            <a:off x="1433234" y="864308"/>
            <a:ext cx="734035" cy="571921"/>
          </a:xfrm>
          <a:custGeom>
            <a:avLst/>
            <a:gdLst/>
            <a:ahLst/>
            <a:cxnLst/>
            <a:rect l="l" t="t" r="r" b="b"/>
            <a:pathLst>
              <a:path w="281509" h="219337" extrusionOk="0">
                <a:moveTo>
                  <a:pt x="128587" y="116910"/>
                </a:moveTo>
                <a:cubicBezTo>
                  <a:pt x="139286" y="88792"/>
                  <a:pt x="158858" y="111300"/>
                  <a:pt x="158858" y="111300"/>
                </a:cubicBezTo>
                <a:cubicBezTo>
                  <a:pt x="164338" y="91337"/>
                  <a:pt x="180257" y="106864"/>
                  <a:pt x="180257" y="106864"/>
                </a:cubicBezTo>
                <a:cubicBezTo>
                  <a:pt x="180192" y="95120"/>
                  <a:pt x="192391" y="99752"/>
                  <a:pt x="192391" y="99752"/>
                </a:cubicBezTo>
                <a:cubicBezTo>
                  <a:pt x="189651" y="95838"/>
                  <a:pt x="190043" y="91597"/>
                  <a:pt x="190630" y="88335"/>
                </a:cubicBezTo>
                <a:cubicBezTo>
                  <a:pt x="193435" y="90619"/>
                  <a:pt x="199502" y="91402"/>
                  <a:pt x="203743" y="88923"/>
                </a:cubicBezTo>
                <a:cubicBezTo>
                  <a:pt x="207918" y="86444"/>
                  <a:pt x="210202" y="80768"/>
                  <a:pt x="209549" y="77179"/>
                </a:cubicBezTo>
                <a:cubicBezTo>
                  <a:pt x="212746" y="78223"/>
                  <a:pt x="216595" y="79985"/>
                  <a:pt x="218683" y="84291"/>
                </a:cubicBezTo>
                <a:cubicBezTo>
                  <a:pt x="218683" y="84291"/>
                  <a:pt x="220575" y="71373"/>
                  <a:pt x="230817" y="77114"/>
                </a:cubicBezTo>
                <a:cubicBezTo>
                  <a:pt x="230817" y="77114"/>
                  <a:pt x="224946" y="55650"/>
                  <a:pt x="245105" y="60543"/>
                </a:cubicBezTo>
                <a:cubicBezTo>
                  <a:pt x="245105" y="60543"/>
                  <a:pt x="234928" y="32490"/>
                  <a:pt x="264677" y="36796"/>
                </a:cubicBezTo>
                <a:cubicBezTo>
                  <a:pt x="264677" y="36796"/>
                  <a:pt x="252477" y="19899"/>
                  <a:pt x="281509" y="14615"/>
                </a:cubicBezTo>
                <a:cubicBezTo>
                  <a:pt x="281509" y="14615"/>
                  <a:pt x="253912" y="1"/>
                  <a:pt x="207266" y="40189"/>
                </a:cubicBezTo>
                <a:cubicBezTo>
                  <a:pt x="208571" y="47952"/>
                  <a:pt x="206679" y="55911"/>
                  <a:pt x="202047" y="62240"/>
                </a:cubicBezTo>
                <a:cubicBezTo>
                  <a:pt x="201786" y="61652"/>
                  <a:pt x="201460" y="61065"/>
                  <a:pt x="201068" y="60543"/>
                </a:cubicBezTo>
                <a:cubicBezTo>
                  <a:pt x="200351" y="59695"/>
                  <a:pt x="200155" y="58521"/>
                  <a:pt x="200481" y="57477"/>
                </a:cubicBezTo>
                <a:cubicBezTo>
                  <a:pt x="196958" y="59173"/>
                  <a:pt x="196567" y="62762"/>
                  <a:pt x="196567" y="64523"/>
                </a:cubicBezTo>
                <a:cubicBezTo>
                  <a:pt x="192326" y="65241"/>
                  <a:pt x="188542" y="67459"/>
                  <a:pt x="185933" y="70786"/>
                </a:cubicBezTo>
                <a:cubicBezTo>
                  <a:pt x="184367" y="69938"/>
                  <a:pt x="181040" y="68568"/>
                  <a:pt x="177843" y="70786"/>
                </a:cubicBezTo>
                <a:cubicBezTo>
                  <a:pt x="178887" y="70982"/>
                  <a:pt x="179800" y="71765"/>
                  <a:pt x="180192" y="72808"/>
                </a:cubicBezTo>
                <a:cubicBezTo>
                  <a:pt x="180518" y="73396"/>
                  <a:pt x="180844" y="73983"/>
                  <a:pt x="181235" y="74505"/>
                </a:cubicBezTo>
                <a:cubicBezTo>
                  <a:pt x="173407" y="75483"/>
                  <a:pt x="165578" y="73265"/>
                  <a:pt x="159445" y="68307"/>
                </a:cubicBezTo>
                <a:cubicBezTo>
                  <a:pt x="101708" y="89640"/>
                  <a:pt x="100991" y="120890"/>
                  <a:pt x="100991" y="120890"/>
                </a:cubicBezTo>
                <a:cubicBezTo>
                  <a:pt x="119780" y="98056"/>
                  <a:pt x="128587" y="116910"/>
                  <a:pt x="128587" y="116910"/>
                </a:cubicBezTo>
                <a:close/>
                <a:moveTo>
                  <a:pt x="18985" y="196177"/>
                </a:moveTo>
                <a:cubicBezTo>
                  <a:pt x="38687" y="183781"/>
                  <a:pt x="40318" y="206876"/>
                  <a:pt x="40318" y="206876"/>
                </a:cubicBezTo>
                <a:cubicBezTo>
                  <a:pt x="53040" y="197025"/>
                  <a:pt x="55649" y="214183"/>
                  <a:pt x="55649" y="214183"/>
                </a:cubicBezTo>
                <a:cubicBezTo>
                  <a:pt x="61129" y="206811"/>
                  <a:pt x="66544" y="215422"/>
                  <a:pt x="66544" y="215422"/>
                </a:cubicBezTo>
                <a:cubicBezTo>
                  <a:pt x="66675" y="211704"/>
                  <a:pt x="68828" y="209225"/>
                  <a:pt x="70785" y="207463"/>
                </a:cubicBezTo>
                <a:cubicBezTo>
                  <a:pt x="71437" y="210269"/>
                  <a:pt x="74830" y="213531"/>
                  <a:pt x="78614" y="213987"/>
                </a:cubicBezTo>
                <a:cubicBezTo>
                  <a:pt x="82332" y="214379"/>
                  <a:pt x="86442" y="211965"/>
                  <a:pt x="87682" y="209420"/>
                </a:cubicBezTo>
                <a:cubicBezTo>
                  <a:pt x="89182" y="211573"/>
                  <a:pt x="90748" y="214444"/>
                  <a:pt x="90031" y="218097"/>
                </a:cubicBezTo>
                <a:cubicBezTo>
                  <a:pt x="90031" y="218097"/>
                  <a:pt x="97272" y="210986"/>
                  <a:pt x="100860" y="219337"/>
                </a:cubicBezTo>
                <a:cubicBezTo>
                  <a:pt x="100860" y="219337"/>
                  <a:pt x="107319" y="203288"/>
                  <a:pt x="117496" y="215749"/>
                </a:cubicBezTo>
                <a:cubicBezTo>
                  <a:pt x="117496" y="215749"/>
                  <a:pt x="124281" y="193632"/>
                  <a:pt x="140722" y="210203"/>
                </a:cubicBezTo>
                <a:cubicBezTo>
                  <a:pt x="140722" y="210203"/>
                  <a:pt x="141048" y="194024"/>
                  <a:pt x="161533" y="204332"/>
                </a:cubicBezTo>
                <a:cubicBezTo>
                  <a:pt x="161533" y="204332"/>
                  <a:pt x="151225" y="182346"/>
                  <a:pt x="103535" y="185412"/>
                </a:cubicBezTo>
                <a:cubicBezTo>
                  <a:pt x="100730" y="190827"/>
                  <a:pt x="95902" y="194872"/>
                  <a:pt x="90031" y="196633"/>
                </a:cubicBezTo>
                <a:cubicBezTo>
                  <a:pt x="90161" y="196177"/>
                  <a:pt x="90226" y="195655"/>
                  <a:pt x="90226" y="195133"/>
                </a:cubicBezTo>
                <a:cubicBezTo>
                  <a:pt x="90161" y="194285"/>
                  <a:pt x="90552" y="193437"/>
                  <a:pt x="91270" y="192980"/>
                </a:cubicBezTo>
                <a:cubicBezTo>
                  <a:pt x="89052" y="192589"/>
                  <a:pt x="86769" y="193632"/>
                  <a:pt x="85529" y="195524"/>
                </a:cubicBezTo>
                <a:cubicBezTo>
                  <a:pt x="82593" y="193959"/>
                  <a:pt x="79201" y="193567"/>
                  <a:pt x="76004" y="194415"/>
                </a:cubicBezTo>
                <a:cubicBezTo>
                  <a:pt x="75482" y="193176"/>
                  <a:pt x="74047" y="190762"/>
                  <a:pt x="70981" y="190631"/>
                </a:cubicBezTo>
                <a:cubicBezTo>
                  <a:pt x="71568" y="191284"/>
                  <a:pt x="71763" y="192197"/>
                  <a:pt x="71568" y="192980"/>
                </a:cubicBezTo>
                <a:cubicBezTo>
                  <a:pt x="71437" y="193502"/>
                  <a:pt x="71372" y="194024"/>
                  <a:pt x="71372" y="194546"/>
                </a:cubicBezTo>
                <a:cubicBezTo>
                  <a:pt x="66088" y="191479"/>
                  <a:pt x="62239" y="186391"/>
                  <a:pt x="60738" y="180519"/>
                </a:cubicBezTo>
                <a:cubicBezTo>
                  <a:pt x="15005" y="166688"/>
                  <a:pt x="0" y="185738"/>
                  <a:pt x="0" y="185738"/>
                </a:cubicBezTo>
                <a:cubicBezTo>
                  <a:pt x="22312" y="180324"/>
                  <a:pt x="18985" y="196177"/>
                  <a:pt x="18985" y="19617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magine 2" descr="Immagine che contiene aria aperta, cielo, camminata, silhouette&#10;&#10;Descrizione generata automaticamente">
            <a:extLst>
              <a:ext uri="{FF2B5EF4-FFF2-40B4-BE49-F238E27FC236}">
                <a16:creationId xmlns:a16="http://schemas.microsoft.com/office/drawing/2014/main" id="{BA6D3A04-FA07-CAF1-E0B2-499336862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775" y="1121987"/>
            <a:ext cx="987125" cy="658083"/>
          </a:xfrm>
          <a:prstGeom prst="rect">
            <a:avLst/>
          </a:prstGeom>
        </p:spPr>
      </p:pic>
      <p:pic>
        <p:nvPicPr>
          <p:cNvPr id="12" name="Immagine 11" descr="Immagine che contiene fabbrica, edificio&#10;&#10;Descrizione generata automaticamente">
            <a:extLst>
              <a:ext uri="{FF2B5EF4-FFF2-40B4-BE49-F238E27FC236}">
                <a16:creationId xmlns:a16="http://schemas.microsoft.com/office/drawing/2014/main" id="{C1DB8D61-2425-9706-F7EE-2EC017588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992" y="1055290"/>
            <a:ext cx="1087595" cy="724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5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" t="29231" r="-10" b="10483"/>
          <a:stretch/>
        </p:blipFill>
        <p:spPr>
          <a:xfrm>
            <a:off x="2142325" y="3190525"/>
            <a:ext cx="4859349" cy="1952974"/>
          </a:xfrm>
          <a:prstGeom prst="rect">
            <a:avLst/>
          </a:prstGeom>
        </p:spPr>
      </p:pic>
      <p:sp>
        <p:nvSpPr>
          <p:cNvPr id="888" name="Google Shape;888;p58"/>
          <p:cNvSpPr txBox="1">
            <a:spLocks noGrp="1"/>
          </p:cNvSpPr>
          <p:nvPr>
            <p:ph type="ctrTitle"/>
          </p:nvPr>
        </p:nvSpPr>
        <p:spPr>
          <a:xfrm>
            <a:off x="836600" y="622950"/>
            <a:ext cx="7470900" cy="24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 we do</a:t>
            </a:r>
            <a:br>
              <a:rPr lang="en" dirty="0"/>
            </a:br>
            <a:r>
              <a:rPr lang="en" dirty="0"/>
              <a:t>better ?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3"/>
          <p:cNvSpPr txBox="1">
            <a:spLocks noGrp="1"/>
          </p:cNvSpPr>
          <p:nvPr>
            <p:ph type="title"/>
          </p:nvPr>
        </p:nvSpPr>
        <p:spPr>
          <a:xfrm>
            <a:off x="1027050" y="3780318"/>
            <a:ext cx="7089900" cy="12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YES WE CAN</a:t>
            </a:r>
          </a:p>
        </p:txBody>
      </p:sp>
      <p:sp>
        <p:nvSpPr>
          <p:cNvPr id="939" name="Google Shape;939;p63"/>
          <p:cNvSpPr/>
          <p:nvPr/>
        </p:nvSpPr>
        <p:spPr>
          <a:xfrm rot="10800000" flipH="1">
            <a:off x="-1" y="-12"/>
            <a:ext cx="888289" cy="1841912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63"/>
          <p:cNvSpPr/>
          <p:nvPr/>
        </p:nvSpPr>
        <p:spPr>
          <a:xfrm rot="10800000">
            <a:off x="8189142" y="7"/>
            <a:ext cx="954854" cy="1979938"/>
          </a:xfrm>
          <a:custGeom>
            <a:avLst/>
            <a:gdLst/>
            <a:ahLst/>
            <a:cxnLst/>
            <a:rect l="l" t="t" r="r" b="b"/>
            <a:pathLst>
              <a:path w="100856" h="209130" extrusionOk="0">
                <a:moveTo>
                  <a:pt x="66670" y="209129"/>
                </a:moveTo>
                <a:lnTo>
                  <a:pt x="64681" y="199340"/>
                </a:lnTo>
                <a:cubicBezTo>
                  <a:pt x="65867" y="186740"/>
                  <a:pt x="82290" y="183089"/>
                  <a:pt x="84680" y="182630"/>
                </a:cubicBezTo>
                <a:cubicBezTo>
                  <a:pt x="89689" y="191864"/>
                  <a:pt x="94718" y="200736"/>
                  <a:pt x="99670" y="209129"/>
                </a:cubicBezTo>
                <a:lnTo>
                  <a:pt x="100855" y="209129"/>
                </a:lnTo>
                <a:cubicBezTo>
                  <a:pt x="62349" y="144257"/>
                  <a:pt x="20439" y="48506"/>
                  <a:pt x="0" y="0"/>
                </a:cubicBezTo>
                <a:lnTo>
                  <a:pt x="0" y="2619"/>
                </a:lnTo>
                <a:cubicBezTo>
                  <a:pt x="3078" y="9904"/>
                  <a:pt x="6596" y="18164"/>
                  <a:pt x="10497" y="27169"/>
                </a:cubicBezTo>
                <a:cubicBezTo>
                  <a:pt x="9617" y="28297"/>
                  <a:pt x="5009" y="34186"/>
                  <a:pt x="0" y="40361"/>
                </a:cubicBezTo>
                <a:lnTo>
                  <a:pt x="0" y="41986"/>
                </a:lnTo>
                <a:cubicBezTo>
                  <a:pt x="4837" y="36059"/>
                  <a:pt x="9445" y="30171"/>
                  <a:pt x="10955" y="28240"/>
                </a:cubicBezTo>
                <a:cubicBezTo>
                  <a:pt x="12791" y="32465"/>
                  <a:pt x="14703" y="36843"/>
                  <a:pt x="16691" y="41375"/>
                </a:cubicBezTo>
                <a:cubicBezTo>
                  <a:pt x="15716" y="46174"/>
                  <a:pt x="6711" y="54376"/>
                  <a:pt x="0" y="59940"/>
                </a:cubicBezTo>
                <a:lnTo>
                  <a:pt x="0" y="61278"/>
                </a:lnTo>
                <a:cubicBezTo>
                  <a:pt x="6367" y="56058"/>
                  <a:pt x="15200" y="48143"/>
                  <a:pt x="17303" y="42790"/>
                </a:cubicBezTo>
                <a:cubicBezTo>
                  <a:pt x="18775" y="46097"/>
                  <a:pt x="20267" y="49481"/>
                  <a:pt x="21796" y="52923"/>
                </a:cubicBezTo>
                <a:cubicBezTo>
                  <a:pt x="21567" y="54013"/>
                  <a:pt x="18431" y="68983"/>
                  <a:pt x="13384" y="74796"/>
                </a:cubicBezTo>
                <a:cubicBezTo>
                  <a:pt x="13307" y="74853"/>
                  <a:pt x="13269" y="74910"/>
                  <a:pt x="13212" y="74987"/>
                </a:cubicBezTo>
                <a:cubicBezTo>
                  <a:pt x="12198" y="76115"/>
                  <a:pt x="11108" y="76860"/>
                  <a:pt x="9942" y="77052"/>
                </a:cubicBezTo>
                <a:lnTo>
                  <a:pt x="0" y="70360"/>
                </a:lnTo>
                <a:lnTo>
                  <a:pt x="0" y="71584"/>
                </a:lnTo>
                <a:lnTo>
                  <a:pt x="9407" y="77912"/>
                </a:lnTo>
                <a:cubicBezTo>
                  <a:pt x="10133" y="79901"/>
                  <a:pt x="18144" y="102060"/>
                  <a:pt x="17341" y="108580"/>
                </a:cubicBezTo>
                <a:lnTo>
                  <a:pt x="6501" y="112060"/>
                </a:lnTo>
                <a:lnTo>
                  <a:pt x="0" y="89269"/>
                </a:lnTo>
                <a:lnTo>
                  <a:pt x="0" y="92997"/>
                </a:lnTo>
                <a:lnTo>
                  <a:pt x="5526" y="112365"/>
                </a:lnTo>
                <a:lnTo>
                  <a:pt x="0" y="114144"/>
                </a:lnTo>
                <a:lnTo>
                  <a:pt x="0" y="115214"/>
                </a:lnTo>
                <a:lnTo>
                  <a:pt x="6080" y="113264"/>
                </a:lnTo>
                <a:cubicBezTo>
                  <a:pt x="8298" y="114622"/>
                  <a:pt x="30018" y="128120"/>
                  <a:pt x="33899" y="136093"/>
                </a:cubicBezTo>
                <a:lnTo>
                  <a:pt x="30629" y="148253"/>
                </a:lnTo>
                <a:cubicBezTo>
                  <a:pt x="27092" y="143836"/>
                  <a:pt x="9980" y="122747"/>
                  <a:pt x="0" y="116094"/>
                </a:cubicBezTo>
                <a:lnTo>
                  <a:pt x="0" y="117337"/>
                </a:lnTo>
                <a:cubicBezTo>
                  <a:pt x="10420" y="124659"/>
                  <a:pt x="28488" y="147201"/>
                  <a:pt x="30285" y="149476"/>
                </a:cubicBezTo>
                <a:lnTo>
                  <a:pt x="27226" y="160814"/>
                </a:lnTo>
                <a:cubicBezTo>
                  <a:pt x="24033" y="156474"/>
                  <a:pt x="9770" y="137221"/>
                  <a:pt x="0" y="125730"/>
                </a:cubicBezTo>
                <a:lnTo>
                  <a:pt x="0" y="127279"/>
                </a:lnTo>
                <a:cubicBezTo>
                  <a:pt x="8240" y="137106"/>
                  <a:pt x="19808" y="152440"/>
                  <a:pt x="26901" y="162076"/>
                </a:cubicBezTo>
                <a:lnTo>
                  <a:pt x="22274" y="179188"/>
                </a:lnTo>
                <a:cubicBezTo>
                  <a:pt x="18909" y="167315"/>
                  <a:pt x="6807" y="152478"/>
                  <a:pt x="0" y="144792"/>
                </a:cubicBezTo>
                <a:lnTo>
                  <a:pt x="0" y="146379"/>
                </a:lnTo>
                <a:cubicBezTo>
                  <a:pt x="7227" y="154658"/>
                  <a:pt x="19349" y="169877"/>
                  <a:pt x="21739" y="181215"/>
                </a:cubicBezTo>
                <a:lnTo>
                  <a:pt x="16137" y="201979"/>
                </a:lnTo>
                <a:cubicBezTo>
                  <a:pt x="13957" y="196491"/>
                  <a:pt x="6137" y="177066"/>
                  <a:pt x="0" y="164600"/>
                </a:cubicBezTo>
                <a:lnTo>
                  <a:pt x="0" y="166933"/>
                </a:lnTo>
                <a:cubicBezTo>
                  <a:pt x="6654" y="180813"/>
                  <a:pt x="14894" y="201596"/>
                  <a:pt x="15697" y="203623"/>
                </a:cubicBezTo>
                <a:lnTo>
                  <a:pt x="14206" y="209129"/>
                </a:lnTo>
                <a:lnTo>
                  <a:pt x="15257" y="209129"/>
                </a:lnTo>
                <a:lnTo>
                  <a:pt x="16691" y="203872"/>
                </a:lnTo>
                <a:cubicBezTo>
                  <a:pt x="27570" y="192209"/>
                  <a:pt x="58085" y="191310"/>
                  <a:pt x="61985" y="191253"/>
                </a:cubicBezTo>
                <a:lnTo>
                  <a:pt x="65637" y="209129"/>
                </a:lnTo>
                <a:lnTo>
                  <a:pt x="66670" y="209129"/>
                </a:lnTo>
                <a:close/>
                <a:moveTo>
                  <a:pt x="22504" y="54510"/>
                </a:moveTo>
                <a:cubicBezTo>
                  <a:pt x="25066" y="60284"/>
                  <a:pt x="27742" y="66249"/>
                  <a:pt x="30496" y="72310"/>
                </a:cubicBezTo>
                <a:cubicBezTo>
                  <a:pt x="30496" y="72348"/>
                  <a:pt x="30496" y="72387"/>
                  <a:pt x="30496" y="72425"/>
                </a:cubicBezTo>
                <a:cubicBezTo>
                  <a:pt x="30629" y="73075"/>
                  <a:pt x="30706" y="73725"/>
                  <a:pt x="30763" y="74375"/>
                </a:cubicBezTo>
                <a:cubicBezTo>
                  <a:pt x="28526" y="74318"/>
                  <a:pt x="20324" y="74126"/>
                  <a:pt x="14798" y="74604"/>
                </a:cubicBezTo>
                <a:cubicBezTo>
                  <a:pt x="18966" y="69021"/>
                  <a:pt x="21624" y="58410"/>
                  <a:pt x="22504" y="54510"/>
                </a:cubicBezTo>
                <a:close/>
                <a:moveTo>
                  <a:pt x="66975" y="148788"/>
                </a:moveTo>
                <a:cubicBezTo>
                  <a:pt x="68620" y="152058"/>
                  <a:pt x="70283" y="155308"/>
                  <a:pt x="71946" y="158539"/>
                </a:cubicBezTo>
                <a:cubicBezTo>
                  <a:pt x="66211" y="162191"/>
                  <a:pt x="62540" y="176741"/>
                  <a:pt x="61278" y="182630"/>
                </a:cubicBezTo>
                <a:lnTo>
                  <a:pt x="60456" y="178653"/>
                </a:lnTo>
                <a:cubicBezTo>
                  <a:pt x="60456" y="178653"/>
                  <a:pt x="60456" y="178653"/>
                  <a:pt x="60456" y="178653"/>
                </a:cubicBezTo>
                <a:lnTo>
                  <a:pt x="56249" y="157966"/>
                </a:lnTo>
                <a:cubicBezTo>
                  <a:pt x="58257" y="155002"/>
                  <a:pt x="63763" y="148081"/>
                  <a:pt x="66975" y="148788"/>
                </a:cubicBezTo>
                <a:close/>
                <a:moveTo>
                  <a:pt x="55217" y="158004"/>
                </a:moveTo>
                <a:lnTo>
                  <a:pt x="56976" y="166646"/>
                </a:lnTo>
                <a:cubicBezTo>
                  <a:pt x="55198" y="165575"/>
                  <a:pt x="51297" y="163281"/>
                  <a:pt x="46804" y="160948"/>
                </a:cubicBezTo>
                <a:cubicBezTo>
                  <a:pt x="45906" y="155327"/>
                  <a:pt x="43057" y="142402"/>
                  <a:pt x="41872" y="137125"/>
                </a:cubicBezTo>
                <a:cubicBezTo>
                  <a:pt x="46881" y="143760"/>
                  <a:pt x="53458" y="153052"/>
                  <a:pt x="55217" y="158004"/>
                </a:cubicBezTo>
                <a:close/>
                <a:moveTo>
                  <a:pt x="36881" y="128980"/>
                </a:moveTo>
                <a:lnTo>
                  <a:pt x="38640" y="122403"/>
                </a:lnTo>
                <a:cubicBezTo>
                  <a:pt x="44395" y="123302"/>
                  <a:pt x="49864" y="133187"/>
                  <a:pt x="50322" y="134047"/>
                </a:cubicBezTo>
                <a:lnTo>
                  <a:pt x="54337" y="153740"/>
                </a:lnTo>
                <a:cubicBezTo>
                  <a:pt x="49462" y="144792"/>
                  <a:pt x="38411" y="130892"/>
                  <a:pt x="36881" y="128980"/>
                </a:cubicBezTo>
                <a:close/>
                <a:moveTo>
                  <a:pt x="60800" y="136456"/>
                </a:moveTo>
                <a:cubicBezTo>
                  <a:pt x="62674" y="140223"/>
                  <a:pt x="64547" y="143989"/>
                  <a:pt x="66440" y="147717"/>
                </a:cubicBezTo>
                <a:cubicBezTo>
                  <a:pt x="62635" y="147794"/>
                  <a:pt x="57798" y="154027"/>
                  <a:pt x="55963" y="156589"/>
                </a:cubicBezTo>
                <a:lnTo>
                  <a:pt x="51393" y="134181"/>
                </a:lnTo>
                <a:cubicBezTo>
                  <a:pt x="55695" y="132192"/>
                  <a:pt x="60704" y="136380"/>
                  <a:pt x="60762" y="136418"/>
                </a:cubicBezTo>
                <a:cubicBezTo>
                  <a:pt x="60781" y="136437"/>
                  <a:pt x="60781" y="136437"/>
                  <a:pt x="60800" y="136456"/>
                </a:cubicBezTo>
                <a:close/>
                <a:moveTo>
                  <a:pt x="59863" y="134525"/>
                </a:moveTo>
                <a:cubicBezTo>
                  <a:pt x="57913" y="133320"/>
                  <a:pt x="54471" y="131753"/>
                  <a:pt x="51183" y="133148"/>
                </a:cubicBezTo>
                <a:lnTo>
                  <a:pt x="45313" y="104335"/>
                </a:lnTo>
                <a:cubicBezTo>
                  <a:pt x="50036" y="114354"/>
                  <a:pt x="54892" y="124468"/>
                  <a:pt x="59863" y="134525"/>
                </a:cubicBezTo>
                <a:close/>
                <a:moveTo>
                  <a:pt x="49711" y="131007"/>
                </a:moveTo>
                <a:cubicBezTo>
                  <a:pt x="47550" y="127661"/>
                  <a:pt x="43439" y="122212"/>
                  <a:pt x="38908" y="121428"/>
                </a:cubicBezTo>
                <a:lnTo>
                  <a:pt x="43956" y="102767"/>
                </a:lnTo>
                <a:close/>
                <a:moveTo>
                  <a:pt x="38277" y="119860"/>
                </a:moveTo>
                <a:cubicBezTo>
                  <a:pt x="37206" y="116132"/>
                  <a:pt x="34453" y="107911"/>
                  <a:pt x="30247" y="105502"/>
                </a:cubicBezTo>
                <a:lnTo>
                  <a:pt x="43286" y="101314"/>
                </a:lnTo>
                <a:close/>
                <a:moveTo>
                  <a:pt x="29348" y="104718"/>
                </a:moveTo>
                <a:cubicBezTo>
                  <a:pt x="29540" y="102175"/>
                  <a:pt x="29960" y="94737"/>
                  <a:pt x="28794" y="90932"/>
                </a:cubicBezTo>
                <a:lnTo>
                  <a:pt x="42866" y="100378"/>
                </a:lnTo>
                <a:close/>
                <a:moveTo>
                  <a:pt x="42885" y="99173"/>
                </a:moveTo>
                <a:lnTo>
                  <a:pt x="28010" y="89173"/>
                </a:lnTo>
                <a:cubicBezTo>
                  <a:pt x="29023" y="87663"/>
                  <a:pt x="32140" y="82329"/>
                  <a:pt x="31834" y="75254"/>
                </a:cubicBezTo>
                <a:cubicBezTo>
                  <a:pt x="35390" y="83074"/>
                  <a:pt x="39080" y="91066"/>
                  <a:pt x="42885" y="99173"/>
                </a:cubicBezTo>
                <a:close/>
                <a:moveTo>
                  <a:pt x="11051" y="77797"/>
                </a:moveTo>
                <a:cubicBezTo>
                  <a:pt x="12141" y="77319"/>
                  <a:pt x="13116" y="76612"/>
                  <a:pt x="13900" y="75713"/>
                </a:cubicBezTo>
                <a:cubicBezTo>
                  <a:pt x="19368" y="75121"/>
                  <a:pt x="28603" y="75331"/>
                  <a:pt x="30801" y="75388"/>
                </a:cubicBezTo>
                <a:cubicBezTo>
                  <a:pt x="31050" y="82061"/>
                  <a:pt x="28086" y="87185"/>
                  <a:pt x="27150" y="88600"/>
                </a:cubicBezTo>
                <a:close/>
                <a:moveTo>
                  <a:pt x="10841" y="78887"/>
                </a:moveTo>
                <a:lnTo>
                  <a:pt x="27016" y="89728"/>
                </a:lnTo>
                <a:cubicBezTo>
                  <a:pt x="28794" y="90932"/>
                  <a:pt x="28737" y="99613"/>
                  <a:pt x="28297" y="105062"/>
                </a:cubicBezTo>
                <a:lnTo>
                  <a:pt x="18412" y="108236"/>
                </a:lnTo>
                <a:cubicBezTo>
                  <a:pt x="18775" y="101678"/>
                  <a:pt x="12714" y="84126"/>
                  <a:pt x="10841" y="78887"/>
                </a:cubicBezTo>
                <a:close/>
                <a:moveTo>
                  <a:pt x="28775" y="105980"/>
                </a:moveTo>
                <a:cubicBezTo>
                  <a:pt x="34052" y="107452"/>
                  <a:pt x="37417" y="120472"/>
                  <a:pt x="37742" y="121830"/>
                </a:cubicBezTo>
                <a:lnTo>
                  <a:pt x="36193" y="127565"/>
                </a:lnTo>
                <a:cubicBezTo>
                  <a:pt x="32981" y="121371"/>
                  <a:pt x="21815" y="111677"/>
                  <a:pt x="18852" y="109153"/>
                </a:cubicBezTo>
                <a:close/>
                <a:moveTo>
                  <a:pt x="7361" y="112843"/>
                </a:moveTo>
                <a:lnTo>
                  <a:pt x="17705" y="109536"/>
                </a:lnTo>
                <a:cubicBezTo>
                  <a:pt x="19597" y="111123"/>
                  <a:pt x="33555" y="123015"/>
                  <a:pt x="35792" y="129133"/>
                </a:cubicBezTo>
                <a:lnTo>
                  <a:pt x="34281" y="134678"/>
                </a:lnTo>
                <a:cubicBezTo>
                  <a:pt x="29501" y="126896"/>
                  <a:pt x="11720" y="115558"/>
                  <a:pt x="7361" y="112843"/>
                </a:cubicBezTo>
                <a:close/>
                <a:moveTo>
                  <a:pt x="36556" y="130204"/>
                </a:moveTo>
                <a:cubicBezTo>
                  <a:pt x="37302" y="131160"/>
                  <a:pt x="38698" y="132919"/>
                  <a:pt x="40399" y="135156"/>
                </a:cubicBezTo>
                <a:cubicBezTo>
                  <a:pt x="40724" y="136647"/>
                  <a:pt x="44453" y="153109"/>
                  <a:pt x="45676" y="160355"/>
                </a:cubicBezTo>
                <a:cubicBezTo>
                  <a:pt x="40227" y="157583"/>
                  <a:pt x="34128" y="154926"/>
                  <a:pt x="30018" y="154448"/>
                </a:cubicBezTo>
                <a:close/>
                <a:moveTo>
                  <a:pt x="28067" y="161617"/>
                </a:moveTo>
                <a:lnTo>
                  <a:pt x="29750" y="155442"/>
                </a:lnTo>
                <a:cubicBezTo>
                  <a:pt x="37895" y="156302"/>
                  <a:pt x="55313" y="166837"/>
                  <a:pt x="57244" y="168022"/>
                </a:cubicBezTo>
                <a:lnTo>
                  <a:pt x="59232" y="177716"/>
                </a:lnTo>
                <a:cubicBezTo>
                  <a:pt x="54701" y="174963"/>
                  <a:pt x="36308" y="163912"/>
                  <a:pt x="28067" y="161617"/>
                </a:cubicBezTo>
                <a:close/>
                <a:moveTo>
                  <a:pt x="27819" y="162592"/>
                </a:moveTo>
                <a:cubicBezTo>
                  <a:pt x="36461" y="165040"/>
                  <a:pt x="57397" y="177792"/>
                  <a:pt x="59519" y="179093"/>
                </a:cubicBezTo>
                <a:lnTo>
                  <a:pt x="60551" y="184236"/>
                </a:lnTo>
                <a:cubicBezTo>
                  <a:pt x="49194" y="178653"/>
                  <a:pt x="27283" y="180259"/>
                  <a:pt x="22943" y="180641"/>
                </a:cubicBezTo>
                <a:close/>
                <a:moveTo>
                  <a:pt x="17208" y="201940"/>
                </a:moveTo>
                <a:lnTo>
                  <a:pt x="22657" y="181693"/>
                </a:lnTo>
                <a:cubicBezTo>
                  <a:pt x="25830" y="181406"/>
                  <a:pt x="49749" y="179494"/>
                  <a:pt x="60819" y="185517"/>
                </a:cubicBezTo>
                <a:lnTo>
                  <a:pt x="61775" y="190220"/>
                </a:lnTo>
                <a:cubicBezTo>
                  <a:pt x="57110" y="190297"/>
                  <a:pt x="29176" y="191195"/>
                  <a:pt x="17208" y="201940"/>
                </a:cubicBezTo>
                <a:close/>
                <a:moveTo>
                  <a:pt x="61794" y="185173"/>
                </a:moveTo>
                <a:cubicBezTo>
                  <a:pt x="62081" y="183643"/>
                  <a:pt x="65981" y="163663"/>
                  <a:pt x="72405" y="159457"/>
                </a:cubicBezTo>
                <a:cubicBezTo>
                  <a:pt x="76306" y="167009"/>
                  <a:pt x="80244" y="174466"/>
                  <a:pt x="84164" y="181693"/>
                </a:cubicBezTo>
                <a:cubicBezTo>
                  <a:pt x="81028" y="182362"/>
                  <a:pt x="67052" y="185861"/>
                  <a:pt x="64127" y="19664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FF2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 txBox="1">
            <a:spLocks noGrp="1"/>
          </p:cNvSpPr>
          <p:nvPr>
            <p:ph type="body" idx="1"/>
          </p:nvPr>
        </p:nvSpPr>
        <p:spPr>
          <a:xfrm>
            <a:off x="713225" y="677333"/>
            <a:ext cx="3479400" cy="3747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4"/>
              </a:buClr>
              <a:buNone/>
            </a:pPr>
            <a:r>
              <a:rPr lang="it-IT" sz="2400" dirty="0" err="1">
                <a:solidFill>
                  <a:schemeClr val="accent1"/>
                </a:solidFill>
                <a:latin typeface="Fontdiner Swanky" panose="020B0604020202020204" charset="0"/>
              </a:rPr>
              <a:t>Our</a:t>
            </a:r>
            <a:r>
              <a:rPr lang="it-IT" sz="2400" dirty="0">
                <a:solidFill>
                  <a:schemeClr val="accent1"/>
                </a:solidFill>
                <a:latin typeface="Fontdiner Swanky" panose="020B0604020202020204" charset="0"/>
              </a:rPr>
              <a:t> </a:t>
            </a:r>
            <a:r>
              <a:rPr lang="it-IT" sz="2400" dirty="0" err="1">
                <a:solidFill>
                  <a:schemeClr val="accent1"/>
                </a:solidFill>
                <a:latin typeface="Fontdiner Swanky" panose="020B0604020202020204" charset="0"/>
              </a:rPr>
              <a:t>approach</a:t>
            </a:r>
            <a:r>
              <a:rPr lang="it-IT" sz="2400" dirty="0">
                <a:solidFill>
                  <a:schemeClr val="accent1"/>
                </a:solidFill>
                <a:latin typeface="Fontdiner Swanky" panose="020B0604020202020204" charset="0"/>
              </a:rPr>
              <a:t>: </a:t>
            </a:r>
          </a:p>
          <a:p>
            <a:pPr marL="0" indent="0">
              <a:buClr>
                <a:schemeClr val="accent4"/>
              </a:buClr>
              <a:buNone/>
            </a:pPr>
            <a:endParaRPr lang="it-IT" dirty="0">
              <a:solidFill>
                <a:schemeClr val="accent1"/>
              </a:solidFill>
              <a:latin typeface="Fontdiner Swanky" panose="020B0604020202020204" charset="0"/>
            </a:endParaRPr>
          </a:p>
          <a:p>
            <a:pPr marL="285750" indent="-285750">
              <a:buClr>
                <a:schemeClr val="accent4"/>
              </a:buClr>
            </a:pP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Combining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Steepest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Step and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Simulataing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Annealing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 </a:t>
            </a:r>
          </a:p>
          <a:p>
            <a:pPr marL="285750" indent="-285750">
              <a:buClr>
                <a:schemeClr val="accent4"/>
              </a:buClr>
            </a:pPr>
            <a:endParaRPr lang="it-IT" dirty="0">
              <a:solidFill>
                <a:schemeClr val="accent1"/>
              </a:solidFill>
              <a:latin typeface="Fontdiner Swanky" panose="020B0604020202020204" charset="0"/>
            </a:endParaRPr>
          </a:p>
          <a:p>
            <a:pPr marL="285750" indent="-285750">
              <a:buClr>
                <a:schemeClr val="accent4"/>
              </a:buClr>
            </a:pP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Clever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sorting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without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calling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the fitness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function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</a:t>
            </a:r>
          </a:p>
          <a:p>
            <a:pPr marL="285750" indent="-285750">
              <a:buClr>
                <a:schemeClr val="accent4"/>
              </a:buClr>
            </a:pPr>
            <a:endParaRPr lang="it-IT" dirty="0">
              <a:solidFill>
                <a:schemeClr val="accent1"/>
              </a:solidFill>
              <a:latin typeface="Fontdiner Swanky" panose="020B0604020202020204" charset="0"/>
            </a:endParaRPr>
          </a:p>
          <a:p>
            <a:pPr marL="285750" indent="-285750">
              <a:buClr>
                <a:schemeClr val="accent4"/>
              </a:buClr>
            </a:pP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Restarting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multiple times from a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different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random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initial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set</a:t>
            </a:r>
          </a:p>
          <a:p>
            <a:pPr marL="285750" indent="-285750">
              <a:buClr>
                <a:schemeClr val="accent4"/>
              </a:buClr>
            </a:pPr>
            <a:endParaRPr lang="it-IT" dirty="0">
              <a:solidFill>
                <a:schemeClr val="accent1"/>
              </a:solidFill>
              <a:latin typeface="Fontdiner Swanky" panose="020B0604020202020204" charset="0"/>
            </a:endParaRPr>
          </a:p>
          <a:p>
            <a:pPr marL="285750" indent="-285750">
              <a:buClr>
                <a:schemeClr val="accent4"/>
              </a:buClr>
            </a:pP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Limiting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the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number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of steps </a:t>
            </a:r>
          </a:p>
          <a:p>
            <a:pPr marL="285750" indent="-285750">
              <a:buClr>
                <a:schemeClr val="accent4"/>
              </a:buClr>
            </a:pPr>
            <a:endParaRPr lang="it-IT" dirty="0">
              <a:solidFill>
                <a:schemeClr val="accent1"/>
              </a:solidFill>
              <a:latin typeface="Fontdiner Swanky" panose="020B0604020202020204" charset="0"/>
            </a:endParaRPr>
          </a:p>
          <a:p>
            <a:pPr marL="285750" indent="-285750">
              <a:buClr>
                <a:schemeClr val="accent4"/>
              </a:buClr>
            </a:pP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Waiting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for the code to complete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it’s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Fontdiner Swanky" panose="020B0604020202020204" charset="0"/>
              </a:rPr>
              <a:t>execution</a:t>
            </a:r>
            <a:r>
              <a:rPr lang="it-IT" dirty="0">
                <a:solidFill>
                  <a:schemeClr val="accent1"/>
                </a:solidFill>
                <a:latin typeface="Fontdiner Swanky" panose="020B0604020202020204" charset="0"/>
              </a:rPr>
              <a:t>…… </a:t>
            </a:r>
          </a:p>
          <a:p>
            <a:pPr marL="285750" indent="-285750">
              <a:buClr>
                <a:schemeClr val="accent4"/>
              </a:buClr>
            </a:pPr>
            <a:endParaRPr lang="it-IT" dirty="0">
              <a:solidFill>
                <a:schemeClr val="accent1"/>
              </a:solidFill>
              <a:latin typeface="Fontdiner Swanky" panose="020B0604020202020204" charset="0"/>
            </a:endParaRPr>
          </a:p>
          <a:p>
            <a:pPr marL="285750" indent="-285750">
              <a:buClr>
                <a:schemeClr val="accent4"/>
              </a:buClr>
            </a:pPr>
            <a:endParaRPr lang="it-IT" dirty="0">
              <a:solidFill>
                <a:schemeClr val="accent1"/>
              </a:solidFill>
              <a:latin typeface="Fontdiner Swanky" panose="020B0604020202020204" charset="0"/>
            </a:endParaRPr>
          </a:p>
          <a:p>
            <a:pPr marL="285750" indent="-285750">
              <a:buClr>
                <a:schemeClr val="accent4"/>
              </a:buClr>
            </a:pPr>
            <a:endParaRPr dirty="0">
              <a:solidFill>
                <a:schemeClr val="accent1"/>
              </a:solidFill>
              <a:latin typeface="Fontdiner Swanky" panose="020B0604020202020204" charset="0"/>
            </a:endParaRPr>
          </a:p>
        </p:txBody>
      </p:sp>
      <p:pic>
        <p:nvPicPr>
          <p:cNvPr id="470" name="Google Shape;470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906" b="4906"/>
          <a:stretch/>
        </p:blipFill>
        <p:spPr>
          <a:xfrm>
            <a:off x="5344325" y="25"/>
            <a:ext cx="3799800" cy="5143500"/>
          </a:xfrm>
          <a:prstGeom prst="rect">
            <a:avLst/>
          </a:prstGeom>
        </p:spPr>
      </p:pic>
      <p:sp>
        <p:nvSpPr>
          <p:cNvPr id="471" name="Google Shape;471;p46"/>
          <p:cNvSpPr/>
          <p:nvPr/>
        </p:nvSpPr>
        <p:spPr>
          <a:xfrm flipH="1">
            <a:off x="5275180" y="-500313"/>
            <a:ext cx="365250" cy="6296575"/>
          </a:xfrm>
          <a:custGeom>
            <a:avLst/>
            <a:gdLst/>
            <a:ahLst/>
            <a:cxnLst/>
            <a:rect l="l" t="t" r="r" b="b"/>
            <a:pathLst>
              <a:path w="14610" h="251863" extrusionOk="0">
                <a:moveTo>
                  <a:pt x="14555" y="0"/>
                </a:moveTo>
                <a:cubicBezTo>
                  <a:pt x="13730" y="-29"/>
                  <a:pt x="2621" y="24522"/>
                  <a:pt x="1031" y="54433"/>
                </a:cubicBezTo>
                <a:cubicBezTo>
                  <a:pt x="-559" y="84344"/>
                  <a:pt x="5172" y="146563"/>
                  <a:pt x="5013" y="179464"/>
                </a:cubicBezTo>
                <a:cubicBezTo>
                  <a:pt x="4854" y="212365"/>
                  <a:pt x="-713" y="250825"/>
                  <a:pt x="77" y="251841"/>
                </a:cubicBezTo>
                <a:cubicBezTo>
                  <a:pt x="867" y="252857"/>
                  <a:pt x="8771" y="218430"/>
                  <a:pt x="9755" y="185558"/>
                </a:cubicBezTo>
                <a:cubicBezTo>
                  <a:pt x="10739" y="152686"/>
                  <a:pt x="5181" y="85534"/>
                  <a:pt x="5981" y="54608"/>
                </a:cubicBezTo>
                <a:cubicBezTo>
                  <a:pt x="6781" y="23682"/>
                  <a:pt x="15380" y="29"/>
                  <a:pt x="14555" y="0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/>
          <a:lstStyle/>
          <a:p>
            <a:endParaRPr lang="it-IT"/>
          </a:p>
        </p:txBody>
      </p:sp>
      <p:grpSp>
        <p:nvGrpSpPr>
          <p:cNvPr id="2" name="Google Shape;1246;p65">
            <a:extLst>
              <a:ext uri="{FF2B5EF4-FFF2-40B4-BE49-F238E27FC236}">
                <a16:creationId xmlns:a16="http://schemas.microsoft.com/office/drawing/2014/main" id="{EF9ACC04-408C-2568-3A85-6BE16E1F54C0}"/>
              </a:ext>
            </a:extLst>
          </p:cNvPr>
          <p:cNvGrpSpPr/>
          <p:nvPr/>
        </p:nvGrpSpPr>
        <p:grpSpPr>
          <a:xfrm>
            <a:off x="3651530" y="3689046"/>
            <a:ext cx="277334" cy="372321"/>
            <a:chOff x="7085610" y="2171819"/>
            <a:chExt cx="277334" cy="372321"/>
          </a:xfrm>
        </p:grpSpPr>
        <p:sp>
          <p:nvSpPr>
            <p:cNvPr id="3" name="Google Shape;1247;p65">
              <a:extLst>
                <a:ext uri="{FF2B5EF4-FFF2-40B4-BE49-F238E27FC236}">
                  <a16:creationId xmlns:a16="http://schemas.microsoft.com/office/drawing/2014/main" id="{0A74C6D4-C399-7071-D471-26E3EB49A7A2}"/>
                </a:ext>
              </a:extLst>
            </p:cNvPr>
            <p:cNvSpPr/>
            <p:nvPr/>
          </p:nvSpPr>
          <p:spPr>
            <a:xfrm>
              <a:off x="7261537" y="2171819"/>
              <a:ext cx="101407" cy="372321"/>
            </a:xfrm>
            <a:custGeom>
              <a:avLst/>
              <a:gdLst/>
              <a:ahLst/>
              <a:cxnLst/>
              <a:rect l="l" t="t" r="r" b="b"/>
              <a:pathLst>
                <a:path w="5480" h="20120" extrusionOk="0">
                  <a:moveTo>
                    <a:pt x="0" y="1"/>
                  </a:moveTo>
                  <a:lnTo>
                    <a:pt x="3024" y="5169"/>
                  </a:lnTo>
                  <a:cubicBezTo>
                    <a:pt x="3097" y="5295"/>
                    <a:pt x="3122" y="5442"/>
                    <a:pt x="3094" y="5584"/>
                  </a:cubicBezTo>
                  <a:lnTo>
                    <a:pt x="145" y="20120"/>
                  </a:lnTo>
                  <a:lnTo>
                    <a:pt x="2022" y="20120"/>
                  </a:lnTo>
                  <a:cubicBezTo>
                    <a:pt x="2301" y="20120"/>
                    <a:pt x="2540" y="19922"/>
                    <a:pt x="2597" y="19648"/>
                  </a:cubicBezTo>
                  <a:lnTo>
                    <a:pt x="5451" y="5584"/>
                  </a:lnTo>
                  <a:cubicBezTo>
                    <a:pt x="5480" y="5442"/>
                    <a:pt x="5454" y="5295"/>
                    <a:pt x="5382" y="5169"/>
                  </a:cubicBezTo>
                  <a:lnTo>
                    <a:pt x="2528" y="293"/>
                  </a:lnTo>
                  <a:cubicBezTo>
                    <a:pt x="2421" y="114"/>
                    <a:pt x="2229" y="1"/>
                    <a:pt x="2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48;p65">
              <a:extLst>
                <a:ext uri="{FF2B5EF4-FFF2-40B4-BE49-F238E27FC236}">
                  <a16:creationId xmlns:a16="http://schemas.microsoft.com/office/drawing/2014/main" id="{06B97871-BD81-7D52-B99F-2CC924FFB8BC}"/>
                </a:ext>
              </a:extLst>
            </p:cNvPr>
            <p:cNvSpPr/>
            <p:nvPr/>
          </p:nvSpPr>
          <p:spPr>
            <a:xfrm>
              <a:off x="7085610" y="2171819"/>
              <a:ext cx="210957" cy="372321"/>
            </a:xfrm>
            <a:custGeom>
              <a:avLst/>
              <a:gdLst/>
              <a:ahLst/>
              <a:cxnLst/>
              <a:rect l="l" t="t" r="r" b="b"/>
              <a:pathLst>
                <a:path w="11400" h="20120" extrusionOk="0">
                  <a:moveTo>
                    <a:pt x="5715" y="4464"/>
                  </a:moveTo>
                  <a:cubicBezTo>
                    <a:pt x="6039" y="4464"/>
                    <a:pt x="6307" y="4726"/>
                    <a:pt x="6307" y="5056"/>
                  </a:cubicBezTo>
                  <a:lnTo>
                    <a:pt x="6307" y="6643"/>
                  </a:lnTo>
                  <a:lnTo>
                    <a:pt x="7539" y="6643"/>
                  </a:lnTo>
                  <a:cubicBezTo>
                    <a:pt x="7541" y="6643"/>
                    <a:pt x="7544" y="6643"/>
                    <a:pt x="7546" y="6643"/>
                  </a:cubicBezTo>
                  <a:cubicBezTo>
                    <a:pt x="7848" y="6643"/>
                    <a:pt x="8102" y="6869"/>
                    <a:pt x="8143" y="7165"/>
                  </a:cubicBezTo>
                  <a:cubicBezTo>
                    <a:pt x="8181" y="7517"/>
                    <a:pt x="7907" y="7822"/>
                    <a:pt x="7555" y="7822"/>
                  </a:cubicBezTo>
                  <a:lnTo>
                    <a:pt x="6307" y="7822"/>
                  </a:lnTo>
                  <a:lnTo>
                    <a:pt x="6307" y="12682"/>
                  </a:lnTo>
                  <a:cubicBezTo>
                    <a:pt x="6310" y="12984"/>
                    <a:pt x="6087" y="13245"/>
                    <a:pt x="5785" y="13283"/>
                  </a:cubicBezTo>
                  <a:cubicBezTo>
                    <a:pt x="5762" y="13285"/>
                    <a:pt x="5739" y="13287"/>
                    <a:pt x="5716" y="13287"/>
                  </a:cubicBezTo>
                  <a:cubicBezTo>
                    <a:pt x="5397" y="13287"/>
                    <a:pt x="5128" y="13026"/>
                    <a:pt x="5128" y="12698"/>
                  </a:cubicBezTo>
                  <a:lnTo>
                    <a:pt x="5128" y="7822"/>
                  </a:lnTo>
                  <a:lnTo>
                    <a:pt x="3896" y="7822"/>
                  </a:lnTo>
                  <a:cubicBezTo>
                    <a:pt x="3894" y="7822"/>
                    <a:pt x="3892" y="7822"/>
                    <a:pt x="3890" y="7822"/>
                  </a:cubicBezTo>
                  <a:cubicBezTo>
                    <a:pt x="3591" y="7822"/>
                    <a:pt x="3333" y="7597"/>
                    <a:pt x="3295" y="7300"/>
                  </a:cubicBezTo>
                  <a:cubicBezTo>
                    <a:pt x="3255" y="6948"/>
                    <a:pt x="3528" y="6643"/>
                    <a:pt x="3880" y="6643"/>
                  </a:cubicBezTo>
                  <a:lnTo>
                    <a:pt x="5128" y="6643"/>
                  </a:lnTo>
                  <a:lnTo>
                    <a:pt x="5128" y="5071"/>
                  </a:lnTo>
                  <a:cubicBezTo>
                    <a:pt x="5125" y="4767"/>
                    <a:pt x="5351" y="4509"/>
                    <a:pt x="5650" y="4468"/>
                  </a:cubicBezTo>
                  <a:cubicBezTo>
                    <a:pt x="5672" y="4466"/>
                    <a:pt x="5694" y="4464"/>
                    <a:pt x="5715" y="4464"/>
                  </a:cubicBezTo>
                  <a:close/>
                  <a:moveTo>
                    <a:pt x="3459" y="1"/>
                  </a:moveTo>
                  <a:cubicBezTo>
                    <a:pt x="3251" y="1"/>
                    <a:pt x="3057" y="114"/>
                    <a:pt x="2953" y="293"/>
                  </a:cubicBezTo>
                  <a:lnTo>
                    <a:pt x="98" y="5169"/>
                  </a:lnTo>
                  <a:cubicBezTo>
                    <a:pt x="23" y="5295"/>
                    <a:pt x="1" y="5442"/>
                    <a:pt x="29" y="5584"/>
                  </a:cubicBezTo>
                  <a:lnTo>
                    <a:pt x="2884" y="19648"/>
                  </a:lnTo>
                  <a:cubicBezTo>
                    <a:pt x="2937" y="19922"/>
                    <a:pt x="3179" y="20120"/>
                    <a:pt x="3459" y="20120"/>
                  </a:cubicBezTo>
                  <a:lnTo>
                    <a:pt x="8448" y="20120"/>
                  </a:lnTo>
                  <a:lnTo>
                    <a:pt x="11400" y="5571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7"/>
          <p:cNvSpPr txBox="1">
            <a:spLocks noGrp="1"/>
          </p:cNvSpPr>
          <p:nvPr>
            <p:ph type="title"/>
          </p:nvPr>
        </p:nvSpPr>
        <p:spPr>
          <a:xfrm>
            <a:off x="713250" y="529746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RESULTS</a:t>
            </a:r>
            <a:endParaRPr dirty="0"/>
          </a:p>
        </p:txBody>
      </p:sp>
      <p:graphicFrame>
        <p:nvGraphicFramePr>
          <p:cNvPr id="862" name="Google Shape;862;p57"/>
          <p:cNvGraphicFramePr/>
          <p:nvPr>
            <p:extLst>
              <p:ext uri="{D42A27DB-BD31-4B8C-83A1-F6EECF244321}">
                <p14:modId xmlns:p14="http://schemas.microsoft.com/office/powerpoint/2010/main" val="1922316863"/>
              </p:ext>
            </p:extLst>
          </p:nvPr>
        </p:nvGraphicFramePr>
        <p:xfrm>
          <a:off x="952500" y="2677075"/>
          <a:ext cx="7239000" cy="1770750"/>
        </p:xfrm>
        <a:graphic>
          <a:graphicData uri="http://schemas.openxmlformats.org/drawingml/2006/table">
            <a:tbl>
              <a:tblPr>
                <a:noFill/>
                <a:tableStyleId>{041F7FA5-B839-40CD-A6BF-2CEFAD3754A2}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Fontdiner Swanky"/>
                          <a:ea typeface="Fontdiner Swanky"/>
                          <a:cs typeface="Fontdiner Swanky"/>
                          <a:sym typeface="Fontdiner Swanky"/>
                        </a:rPr>
                        <a:t>0.3</a:t>
                      </a:r>
                      <a:endParaRPr sz="1800" dirty="0">
                        <a:solidFill>
                          <a:schemeClr val="accent1"/>
                        </a:solidFill>
                        <a:latin typeface="Fontdiner Swanky"/>
                        <a:ea typeface="Fontdiner Swanky"/>
                        <a:cs typeface="Fontdiner Swanky"/>
                        <a:sym typeface="Fontdiner Swank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Num</a:t>
                      </a: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 sets: 5</a:t>
                      </a:r>
                      <a:endParaRPr lang="it-IT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Fitness calls: 504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Num</a:t>
                      </a: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 sets: 9</a:t>
                      </a:r>
                      <a:endParaRPr lang="it-IT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Fitness calls: 1993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Num</a:t>
                      </a: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 sets: 13</a:t>
                      </a:r>
                      <a:endParaRPr lang="it-IT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Fitness calls: 13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Fontdiner Swanky"/>
                          <a:ea typeface="Fontdiner Swanky"/>
                          <a:cs typeface="Fontdiner Swanky"/>
                          <a:sym typeface="Fontdiner Swanky"/>
                        </a:rPr>
                        <a:t>0.7</a:t>
                      </a:r>
                      <a:endParaRPr sz="1800" dirty="0">
                        <a:solidFill>
                          <a:schemeClr val="accent1"/>
                        </a:solidFill>
                        <a:latin typeface="Fontdiner Swanky"/>
                        <a:ea typeface="Fontdiner Swanky"/>
                        <a:cs typeface="Fontdiner Swanky"/>
                        <a:sym typeface="Fontdiner Swanky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Num</a:t>
                      </a: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 sets: 3</a:t>
                      </a:r>
                      <a:endParaRPr lang="it-IT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Fitness calls: 6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Num</a:t>
                      </a: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 sets: 4</a:t>
                      </a:r>
                      <a:endParaRPr lang="it-IT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Fitness calls: 4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Num</a:t>
                      </a: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 sets: 5</a:t>
                      </a:r>
                      <a:endParaRPr lang="it-IT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dk1"/>
                          </a:solidFill>
                          <a:latin typeface="Fontdiner Swanky" panose="020B0604020202020204" charset="0"/>
                          <a:ea typeface="Assistant"/>
                          <a:cs typeface="Assistant"/>
                          <a:sym typeface="Assistant"/>
                        </a:rPr>
                        <a:t>Fitness calls: 5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3" name="Google Shape;863;p57"/>
          <p:cNvSpPr/>
          <p:nvPr/>
        </p:nvSpPr>
        <p:spPr>
          <a:xfrm>
            <a:off x="2578042" y="1660591"/>
            <a:ext cx="1343325" cy="656450"/>
          </a:xfrm>
          <a:custGeom>
            <a:avLst/>
            <a:gdLst/>
            <a:ahLst/>
            <a:cxnLst/>
            <a:rect l="l" t="t" r="r" b="b"/>
            <a:pathLst>
              <a:path w="53733" h="26258" extrusionOk="0">
                <a:moveTo>
                  <a:pt x="5876" y="1870"/>
                </a:moveTo>
                <a:cubicBezTo>
                  <a:pt x="-1807" y="4728"/>
                  <a:pt x="-664" y="16158"/>
                  <a:pt x="2066" y="20158"/>
                </a:cubicBezTo>
                <a:cubicBezTo>
                  <a:pt x="4797" y="24159"/>
                  <a:pt x="14195" y="25365"/>
                  <a:pt x="22259" y="25873"/>
                </a:cubicBezTo>
                <a:cubicBezTo>
                  <a:pt x="30324" y="26381"/>
                  <a:pt x="46135" y="27016"/>
                  <a:pt x="50453" y="23206"/>
                </a:cubicBezTo>
                <a:cubicBezTo>
                  <a:pt x="54771" y="19396"/>
                  <a:pt x="55597" y="6569"/>
                  <a:pt x="48167" y="3013"/>
                </a:cubicBezTo>
                <a:cubicBezTo>
                  <a:pt x="40738" y="-543"/>
                  <a:pt x="13560" y="-987"/>
                  <a:pt x="5876" y="187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39000">
                <a:schemeClr val="accen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/>
          <a:lstStyle/>
          <a:p>
            <a:pPr algn="ctr"/>
            <a:endParaRPr lang="it-IT" dirty="0"/>
          </a:p>
          <a:p>
            <a:pPr algn="ctr"/>
            <a:r>
              <a:rPr lang="it-IT" sz="1800" dirty="0">
                <a:latin typeface="Fontdiner Swanky" panose="020B0604020202020204" charset="0"/>
              </a:rPr>
              <a:t>100</a:t>
            </a:r>
          </a:p>
        </p:txBody>
      </p:sp>
      <p:sp>
        <p:nvSpPr>
          <p:cNvPr id="864" name="Google Shape;864;p57"/>
          <p:cNvSpPr/>
          <p:nvPr/>
        </p:nvSpPr>
        <p:spPr>
          <a:xfrm>
            <a:off x="4559242" y="1660591"/>
            <a:ext cx="1343325" cy="656450"/>
          </a:xfrm>
          <a:custGeom>
            <a:avLst/>
            <a:gdLst/>
            <a:ahLst/>
            <a:cxnLst/>
            <a:rect l="l" t="t" r="r" b="b"/>
            <a:pathLst>
              <a:path w="53733" h="26258" extrusionOk="0">
                <a:moveTo>
                  <a:pt x="5876" y="1870"/>
                </a:moveTo>
                <a:cubicBezTo>
                  <a:pt x="-1807" y="4728"/>
                  <a:pt x="-664" y="16158"/>
                  <a:pt x="2066" y="20158"/>
                </a:cubicBezTo>
                <a:cubicBezTo>
                  <a:pt x="4797" y="24159"/>
                  <a:pt x="14195" y="25365"/>
                  <a:pt x="22259" y="25873"/>
                </a:cubicBezTo>
                <a:cubicBezTo>
                  <a:pt x="30324" y="26381"/>
                  <a:pt x="46135" y="27016"/>
                  <a:pt x="50453" y="23206"/>
                </a:cubicBezTo>
                <a:cubicBezTo>
                  <a:pt x="54771" y="19396"/>
                  <a:pt x="55597" y="6569"/>
                  <a:pt x="48167" y="3013"/>
                </a:cubicBezTo>
                <a:cubicBezTo>
                  <a:pt x="40738" y="-543"/>
                  <a:pt x="13560" y="-987"/>
                  <a:pt x="5876" y="1870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700" scaled="0"/>
          </a:gradFill>
          <a:ln>
            <a:noFill/>
          </a:ln>
        </p:spPr>
        <p:txBody>
          <a:bodyPr/>
          <a:lstStyle/>
          <a:p>
            <a:pPr algn="ctr"/>
            <a:endParaRPr lang="it-IT" dirty="0"/>
          </a:p>
          <a:p>
            <a:pPr algn="ctr"/>
            <a:r>
              <a:rPr lang="it-IT" sz="1800" dirty="0">
                <a:latin typeface="Fontdiner Swanky" panose="020B0604020202020204" charset="0"/>
              </a:rPr>
              <a:t>1000</a:t>
            </a:r>
          </a:p>
        </p:txBody>
      </p:sp>
      <p:sp>
        <p:nvSpPr>
          <p:cNvPr id="865" name="Google Shape;865;p57"/>
          <p:cNvSpPr/>
          <p:nvPr/>
        </p:nvSpPr>
        <p:spPr>
          <a:xfrm rot="163062" flipH="1">
            <a:off x="6540442" y="1660591"/>
            <a:ext cx="1343325" cy="656450"/>
          </a:xfrm>
          <a:custGeom>
            <a:avLst/>
            <a:gdLst/>
            <a:ahLst/>
            <a:cxnLst/>
            <a:rect l="l" t="t" r="r" b="b"/>
            <a:pathLst>
              <a:path w="53733" h="26258" extrusionOk="0">
                <a:moveTo>
                  <a:pt x="5876" y="1870"/>
                </a:moveTo>
                <a:cubicBezTo>
                  <a:pt x="-1807" y="4728"/>
                  <a:pt x="-664" y="16158"/>
                  <a:pt x="2066" y="20158"/>
                </a:cubicBezTo>
                <a:cubicBezTo>
                  <a:pt x="4797" y="24159"/>
                  <a:pt x="14195" y="25365"/>
                  <a:pt x="22259" y="25873"/>
                </a:cubicBezTo>
                <a:cubicBezTo>
                  <a:pt x="30324" y="26381"/>
                  <a:pt x="46135" y="27016"/>
                  <a:pt x="50453" y="23206"/>
                </a:cubicBezTo>
                <a:cubicBezTo>
                  <a:pt x="54771" y="19396"/>
                  <a:pt x="55597" y="6569"/>
                  <a:pt x="48167" y="3013"/>
                </a:cubicBezTo>
                <a:cubicBezTo>
                  <a:pt x="40738" y="-543"/>
                  <a:pt x="13560" y="-987"/>
                  <a:pt x="5876" y="187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/>
          <a:lstStyle/>
          <a:p>
            <a:endParaRPr lang="it-IT" dirty="0"/>
          </a:p>
          <a:p>
            <a:pPr algn="ctr"/>
            <a:r>
              <a:rPr lang="it-IT" sz="1800" dirty="0">
                <a:latin typeface="Fontdiner Swanky" panose="020B0604020202020204" charset="0"/>
              </a:rPr>
              <a:t>5000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2"/>
          <p:cNvSpPr txBox="1">
            <a:spLocks noGrp="1"/>
          </p:cNvSpPr>
          <p:nvPr>
            <p:ph type="title"/>
          </p:nvPr>
        </p:nvSpPr>
        <p:spPr>
          <a:xfrm>
            <a:off x="934200" y="269733"/>
            <a:ext cx="72756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Contacts</a:t>
            </a:r>
            <a:r>
              <a:rPr lang="it-IT" dirty="0"/>
              <a:t> &amp; Links</a:t>
            </a:r>
            <a:endParaRPr dirty="0"/>
          </a:p>
        </p:txBody>
      </p:sp>
      <p:sp>
        <p:nvSpPr>
          <p:cNvPr id="928" name="Google Shape;928;p62"/>
          <p:cNvSpPr txBox="1">
            <a:spLocks noGrp="1"/>
          </p:cNvSpPr>
          <p:nvPr>
            <p:ph type="subTitle" idx="1"/>
          </p:nvPr>
        </p:nvSpPr>
        <p:spPr>
          <a:xfrm>
            <a:off x="1982440" y="3832490"/>
            <a:ext cx="217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s319060@studenti.polito.it</a:t>
            </a:r>
            <a:endParaRPr dirty="0"/>
          </a:p>
        </p:txBody>
      </p:sp>
      <p:sp>
        <p:nvSpPr>
          <p:cNvPr id="929" name="Google Shape;929;p62"/>
          <p:cNvSpPr txBox="1">
            <a:spLocks noGrp="1"/>
          </p:cNvSpPr>
          <p:nvPr>
            <p:ph type="subTitle" idx="2"/>
          </p:nvPr>
        </p:nvSpPr>
        <p:spPr>
          <a:xfrm>
            <a:off x="1982444" y="3530075"/>
            <a:ext cx="21744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Leonardo</a:t>
            </a:r>
            <a:endParaRPr dirty="0"/>
          </a:p>
        </p:txBody>
      </p:sp>
      <p:sp>
        <p:nvSpPr>
          <p:cNvPr id="930" name="Google Shape;930;p62"/>
          <p:cNvSpPr txBox="1">
            <a:spLocks noGrp="1"/>
          </p:cNvSpPr>
          <p:nvPr>
            <p:ph type="subTitle" idx="4"/>
          </p:nvPr>
        </p:nvSpPr>
        <p:spPr>
          <a:xfrm>
            <a:off x="4987160" y="3530075"/>
            <a:ext cx="2174400" cy="4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Paola</a:t>
            </a:r>
            <a:endParaRPr dirty="0"/>
          </a:p>
        </p:txBody>
      </p:sp>
      <p:sp>
        <p:nvSpPr>
          <p:cNvPr id="933" name="Google Shape;933;p62"/>
          <p:cNvSpPr txBox="1">
            <a:spLocks noGrp="1"/>
          </p:cNvSpPr>
          <p:nvPr>
            <p:ph type="subTitle" idx="3"/>
          </p:nvPr>
        </p:nvSpPr>
        <p:spPr>
          <a:xfrm>
            <a:off x="4987160" y="3864725"/>
            <a:ext cx="234836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s317632@studenti.polito.it</a:t>
            </a:r>
            <a:endParaRPr dirty="0"/>
          </a:p>
        </p:txBody>
      </p:sp>
      <p:pic>
        <p:nvPicPr>
          <p:cNvPr id="11" name="Immagine 10" descr="Immagine che contiene cerchio, Elementi grafici, giallo, Carattere&#10;&#10;Descrizione generata automaticamente">
            <a:extLst>
              <a:ext uri="{FF2B5EF4-FFF2-40B4-BE49-F238E27FC236}">
                <a16:creationId xmlns:a16="http://schemas.microsoft.com/office/drawing/2014/main" id="{53BF8852-B2C9-53EE-9652-6E22A02E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90" y="1413113"/>
            <a:ext cx="1896399" cy="1896399"/>
          </a:xfrm>
          <a:prstGeom prst="rect">
            <a:avLst/>
          </a:prstGeom>
        </p:spPr>
      </p:pic>
      <p:pic>
        <p:nvPicPr>
          <p:cNvPr id="13" name="Immagine 12" descr="Immagine che contiene cerchio, modello, Elementi grafici, giallo&#10;&#10;Descrizione generata automaticamente">
            <a:extLst>
              <a:ext uri="{FF2B5EF4-FFF2-40B4-BE49-F238E27FC236}">
                <a16:creationId xmlns:a16="http://schemas.microsoft.com/office/drawing/2014/main" id="{5D45C19A-E3DE-CDDF-F52E-01A4296C6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10" y="1353575"/>
            <a:ext cx="1939650" cy="1939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Google Shape;946;p6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711" r="8719"/>
          <a:stretch/>
        </p:blipFill>
        <p:spPr>
          <a:xfrm>
            <a:off x="0" y="0"/>
            <a:ext cx="2829600" cy="5143500"/>
          </a:xfrm>
          <a:prstGeom prst="rect">
            <a:avLst/>
          </a:prstGeom>
        </p:spPr>
      </p:pic>
      <p:sp>
        <p:nvSpPr>
          <p:cNvPr id="947" name="Google Shape;947;p64"/>
          <p:cNvSpPr txBox="1">
            <a:spLocks noGrp="1"/>
          </p:cNvSpPr>
          <p:nvPr>
            <p:ph type="title"/>
          </p:nvPr>
        </p:nvSpPr>
        <p:spPr>
          <a:xfrm>
            <a:off x="3705594" y="615700"/>
            <a:ext cx="4285500" cy="11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49" name="Google Shape;949;p64"/>
          <p:cNvSpPr txBox="1">
            <a:spLocks noGrp="1"/>
          </p:cNvSpPr>
          <p:nvPr>
            <p:ph type="subTitle" idx="1"/>
          </p:nvPr>
        </p:nvSpPr>
        <p:spPr>
          <a:xfrm>
            <a:off x="4070056" y="4287425"/>
            <a:ext cx="35565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Please keep this slide for attribution</a:t>
            </a:r>
            <a:endParaRPr sz="1100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3" name="Google Shape;963;p64"/>
          <p:cNvSpPr/>
          <p:nvPr/>
        </p:nvSpPr>
        <p:spPr>
          <a:xfrm flipH="1">
            <a:off x="-350" y="0"/>
            <a:ext cx="2868175" cy="2158940"/>
          </a:xfrm>
          <a:custGeom>
            <a:avLst/>
            <a:gdLst/>
            <a:ahLst/>
            <a:cxnLst/>
            <a:rect l="l" t="t" r="r" b="b"/>
            <a:pathLst>
              <a:path w="285036" h="214553" extrusionOk="0">
                <a:moveTo>
                  <a:pt x="191519" y="49973"/>
                </a:moveTo>
                <a:cubicBezTo>
                  <a:pt x="190560" y="50910"/>
                  <a:pt x="177972" y="63788"/>
                  <a:pt x="174021" y="77470"/>
                </a:cubicBezTo>
                <a:cubicBezTo>
                  <a:pt x="170450" y="89768"/>
                  <a:pt x="169446" y="115903"/>
                  <a:pt x="169223" y="122978"/>
                </a:cubicBezTo>
                <a:lnTo>
                  <a:pt x="169223" y="132397"/>
                </a:lnTo>
                <a:cubicBezTo>
                  <a:pt x="169223" y="133156"/>
                  <a:pt x="168084" y="133156"/>
                  <a:pt x="168084" y="132397"/>
                </a:cubicBezTo>
                <a:lnTo>
                  <a:pt x="168084" y="125009"/>
                </a:lnTo>
                <a:cubicBezTo>
                  <a:pt x="168040" y="124920"/>
                  <a:pt x="168017" y="124853"/>
                  <a:pt x="168040" y="124764"/>
                </a:cubicBezTo>
                <a:cubicBezTo>
                  <a:pt x="168040" y="124719"/>
                  <a:pt x="168040" y="124049"/>
                  <a:pt x="168084" y="122956"/>
                </a:cubicBezTo>
                <a:lnTo>
                  <a:pt x="168084" y="85728"/>
                </a:lnTo>
                <a:cubicBezTo>
                  <a:pt x="164603" y="71109"/>
                  <a:pt x="155742" y="69859"/>
                  <a:pt x="154470" y="69747"/>
                </a:cubicBezTo>
                <a:lnTo>
                  <a:pt x="99520" y="99097"/>
                </a:lnTo>
                <a:lnTo>
                  <a:pt x="70483" y="132776"/>
                </a:lnTo>
                <a:cubicBezTo>
                  <a:pt x="70483" y="132776"/>
                  <a:pt x="70483" y="132776"/>
                  <a:pt x="70483" y="132776"/>
                </a:cubicBezTo>
                <a:lnTo>
                  <a:pt x="69300" y="134160"/>
                </a:lnTo>
                <a:cubicBezTo>
                  <a:pt x="68854" y="135544"/>
                  <a:pt x="63765" y="151457"/>
                  <a:pt x="63765" y="162125"/>
                </a:cubicBezTo>
                <a:lnTo>
                  <a:pt x="63765" y="183909"/>
                </a:lnTo>
                <a:cubicBezTo>
                  <a:pt x="63765" y="184668"/>
                  <a:pt x="62605" y="184668"/>
                  <a:pt x="62605" y="183909"/>
                </a:cubicBezTo>
                <a:lnTo>
                  <a:pt x="62605" y="154894"/>
                </a:lnTo>
                <a:cubicBezTo>
                  <a:pt x="61734" y="148020"/>
                  <a:pt x="58833" y="147306"/>
                  <a:pt x="58007" y="147239"/>
                </a:cubicBezTo>
                <a:lnTo>
                  <a:pt x="28256" y="181766"/>
                </a:lnTo>
                <a:cubicBezTo>
                  <a:pt x="27943" y="182369"/>
                  <a:pt x="24261" y="189979"/>
                  <a:pt x="23971" y="197055"/>
                </a:cubicBezTo>
                <a:lnTo>
                  <a:pt x="23971" y="213481"/>
                </a:lnTo>
                <a:cubicBezTo>
                  <a:pt x="23971" y="213794"/>
                  <a:pt x="23725" y="214039"/>
                  <a:pt x="23413" y="214039"/>
                </a:cubicBezTo>
                <a:lnTo>
                  <a:pt x="23413" y="214039"/>
                </a:lnTo>
                <a:cubicBezTo>
                  <a:pt x="23100" y="214039"/>
                  <a:pt x="22855" y="213794"/>
                  <a:pt x="22832" y="213481"/>
                </a:cubicBezTo>
                <a:cubicBezTo>
                  <a:pt x="22832" y="213392"/>
                  <a:pt x="22564" y="204531"/>
                  <a:pt x="22832" y="197032"/>
                </a:cubicBezTo>
                <a:lnTo>
                  <a:pt x="22832" y="188060"/>
                </a:lnTo>
                <a:lnTo>
                  <a:pt x="0" y="214553"/>
                </a:lnTo>
                <a:lnTo>
                  <a:pt x="0" y="212789"/>
                </a:lnTo>
                <a:lnTo>
                  <a:pt x="30756" y="177124"/>
                </a:lnTo>
                <a:cubicBezTo>
                  <a:pt x="32095" y="137396"/>
                  <a:pt x="7499" y="117220"/>
                  <a:pt x="5178" y="115412"/>
                </a:cubicBezTo>
                <a:lnTo>
                  <a:pt x="0" y="116305"/>
                </a:lnTo>
                <a:lnTo>
                  <a:pt x="0" y="115144"/>
                </a:lnTo>
                <a:lnTo>
                  <a:pt x="5245" y="114251"/>
                </a:lnTo>
                <a:lnTo>
                  <a:pt x="5245" y="114251"/>
                </a:lnTo>
                <a:lnTo>
                  <a:pt x="15891" y="112399"/>
                </a:lnTo>
                <a:cubicBezTo>
                  <a:pt x="16739" y="110747"/>
                  <a:pt x="21181" y="100726"/>
                  <a:pt x="10066" y="89388"/>
                </a:cubicBezTo>
                <a:lnTo>
                  <a:pt x="0" y="88272"/>
                </a:lnTo>
                <a:lnTo>
                  <a:pt x="0" y="87134"/>
                </a:lnTo>
                <a:cubicBezTo>
                  <a:pt x="1473" y="86866"/>
                  <a:pt x="30465" y="81376"/>
                  <a:pt x="41603" y="39528"/>
                </a:cubicBezTo>
                <a:lnTo>
                  <a:pt x="3683" y="1"/>
                </a:lnTo>
                <a:lnTo>
                  <a:pt x="5267" y="1"/>
                </a:lnTo>
                <a:lnTo>
                  <a:pt x="37407" y="33479"/>
                </a:lnTo>
                <a:cubicBezTo>
                  <a:pt x="37875" y="33792"/>
                  <a:pt x="46736" y="39505"/>
                  <a:pt x="58699" y="36894"/>
                </a:cubicBezTo>
                <a:cubicBezTo>
                  <a:pt x="70015" y="34439"/>
                  <a:pt x="80371" y="25534"/>
                  <a:pt x="89499" y="10468"/>
                </a:cubicBezTo>
                <a:lnTo>
                  <a:pt x="88406" y="1"/>
                </a:lnTo>
                <a:lnTo>
                  <a:pt x="89566" y="1"/>
                </a:lnTo>
                <a:lnTo>
                  <a:pt x="90637" y="10446"/>
                </a:lnTo>
                <a:cubicBezTo>
                  <a:pt x="91374" y="11741"/>
                  <a:pt x="100324" y="27118"/>
                  <a:pt x="117085" y="31917"/>
                </a:cubicBezTo>
                <a:cubicBezTo>
                  <a:pt x="128245" y="35109"/>
                  <a:pt x="140431" y="33011"/>
                  <a:pt x="153287" y="25668"/>
                </a:cubicBezTo>
                <a:lnTo>
                  <a:pt x="172570" y="1"/>
                </a:lnTo>
                <a:lnTo>
                  <a:pt x="173999" y="1"/>
                </a:lnTo>
                <a:lnTo>
                  <a:pt x="164469" y="12678"/>
                </a:lnTo>
                <a:cubicBezTo>
                  <a:pt x="166745" y="19932"/>
                  <a:pt x="171231" y="25333"/>
                  <a:pt x="177838" y="28725"/>
                </a:cubicBezTo>
                <a:cubicBezTo>
                  <a:pt x="197144" y="38724"/>
                  <a:pt x="228613" y="28636"/>
                  <a:pt x="229618" y="28324"/>
                </a:cubicBezTo>
                <a:lnTo>
                  <a:pt x="282625" y="1"/>
                </a:lnTo>
                <a:lnTo>
                  <a:pt x="285036" y="1"/>
                </a:lnTo>
                <a:close/>
                <a:moveTo>
                  <a:pt x="23971" y="186721"/>
                </a:moveTo>
                <a:lnTo>
                  <a:pt x="23971" y="189957"/>
                </a:lnTo>
                <a:cubicBezTo>
                  <a:pt x="24462" y="188172"/>
                  <a:pt x="25042" y="186431"/>
                  <a:pt x="25711" y="184712"/>
                </a:cubicBezTo>
                <a:close/>
                <a:moveTo>
                  <a:pt x="169223" y="102155"/>
                </a:moveTo>
                <a:cubicBezTo>
                  <a:pt x="169959" y="93115"/>
                  <a:pt x="171120" y="83384"/>
                  <a:pt x="172928" y="77157"/>
                </a:cubicBezTo>
                <a:cubicBezTo>
                  <a:pt x="176030" y="66422"/>
                  <a:pt x="184310" y="56200"/>
                  <a:pt x="188395" y="51625"/>
                </a:cubicBezTo>
                <a:lnTo>
                  <a:pt x="169223" y="61869"/>
                </a:lnTo>
                <a:lnTo>
                  <a:pt x="169223" y="102155"/>
                </a:lnTo>
                <a:close/>
                <a:moveTo>
                  <a:pt x="185806" y="51714"/>
                </a:moveTo>
                <a:cubicBezTo>
                  <a:pt x="167549" y="55731"/>
                  <a:pt x="141659" y="48768"/>
                  <a:pt x="138110" y="47786"/>
                </a:cubicBezTo>
                <a:lnTo>
                  <a:pt x="134316" y="52807"/>
                </a:lnTo>
                <a:cubicBezTo>
                  <a:pt x="141748" y="59771"/>
                  <a:pt x="165227" y="61445"/>
                  <a:pt x="167325" y="61579"/>
                </a:cubicBezTo>
                <a:close/>
                <a:moveTo>
                  <a:pt x="35130" y="109096"/>
                </a:moveTo>
                <a:lnTo>
                  <a:pt x="51066" y="106350"/>
                </a:lnTo>
                <a:cubicBezTo>
                  <a:pt x="51557" y="100592"/>
                  <a:pt x="44102" y="93941"/>
                  <a:pt x="43031" y="93026"/>
                </a:cubicBezTo>
                <a:lnTo>
                  <a:pt x="28033" y="91374"/>
                </a:lnTo>
                <a:cubicBezTo>
                  <a:pt x="30131" y="93472"/>
                  <a:pt x="36291" y="100458"/>
                  <a:pt x="35130" y="109096"/>
                </a:cubicBezTo>
                <a:close/>
                <a:moveTo>
                  <a:pt x="78273" y="101664"/>
                </a:moveTo>
                <a:lnTo>
                  <a:pt x="95057" y="98762"/>
                </a:lnTo>
                <a:lnTo>
                  <a:pt x="77112" y="96776"/>
                </a:lnTo>
                <a:cubicBezTo>
                  <a:pt x="77692" y="97959"/>
                  <a:pt x="78474" y="99967"/>
                  <a:pt x="78273" y="101664"/>
                </a:cubicBezTo>
                <a:close/>
                <a:moveTo>
                  <a:pt x="122933" y="66043"/>
                </a:moveTo>
                <a:cubicBezTo>
                  <a:pt x="122933" y="65931"/>
                  <a:pt x="122911" y="65864"/>
                  <a:pt x="122911" y="65842"/>
                </a:cubicBezTo>
                <a:cubicBezTo>
                  <a:pt x="122888" y="65529"/>
                  <a:pt x="123134" y="65261"/>
                  <a:pt x="123446" y="65217"/>
                </a:cubicBezTo>
                <a:cubicBezTo>
                  <a:pt x="123469" y="65217"/>
                  <a:pt x="123513" y="65217"/>
                  <a:pt x="123558" y="65239"/>
                </a:cubicBezTo>
                <a:lnTo>
                  <a:pt x="125522" y="62605"/>
                </a:lnTo>
                <a:cubicBezTo>
                  <a:pt x="120835" y="62181"/>
                  <a:pt x="101909" y="60106"/>
                  <a:pt x="95235" y="55017"/>
                </a:cubicBezTo>
                <a:lnTo>
                  <a:pt x="95882" y="61289"/>
                </a:lnTo>
                <a:cubicBezTo>
                  <a:pt x="97088" y="62605"/>
                  <a:pt x="107734" y="73787"/>
                  <a:pt x="119496" y="70529"/>
                </a:cubicBezTo>
                <a:cubicBezTo>
                  <a:pt x="119518" y="70529"/>
                  <a:pt x="119541" y="70529"/>
                  <a:pt x="119563" y="70529"/>
                </a:cubicBezTo>
                <a:close/>
                <a:moveTo>
                  <a:pt x="119585" y="72426"/>
                </a:moveTo>
                <a:cubicBezTo>
                  <a:pt x="121862" y="74122"/>
                  <a:pt x="124785" y="75059"/>
                  <a:pt x="127754" y="75506"/>
                </a:cubicBezTo>
                <a:cubicBezTo>
                  <a:pt x="124875" y="73296"/>
                  <a:pt x="123692" y="69725"/>
                  <a:pt x="123201" y="67583"/>
                </a:cubicBezTo>
                <a:close/>
                <a:moveTo>
                  <a:pt x="96061" y="63141"/>
                </a:moveTo>
                <a:lnTo>
                  <a:pt x="97512" y="77135"/>
                </a:lnTo>
                <a:cubicBezTo>
                  <a:pt x="98360" y="77961"/>
                  <a:pt x="103538" y="82759"/>
                  <a:pt x="110501" y="82581"/>
                </a:cubicBezTo>
                <a:lnTo>
                  <a:pt x="118514" y="71935"/>
                </a:lnTo>
                <a:cubicBezTo>
                  <a:pt x="108180" y="73988"/>
                  <a:pt x="99208" y="66266"/>
                  <a:pt x="96061" y="63141"/>
                </a:cubicBezTo>
                <a:close/>
                <a:moveTo>
                  <a:pt x="94856" y="62628"/>
                </a:moveTo>
                <a:cubicBezTo>
                  <a:pt x="91932" y="64927"/>
                  <a:pt x="81844" y="72069"/>
                  <a:pt x="72693" y="70261"/>
                </a:cubicBezTo>
                <a:lnTo>
                  <a:pt x="80192" y="78072"/>
                </a:lnTo>
                <a:cubicBezTo>
                  <a:pt x="83942" y="78876"/>
                  <a:pt x="93539" y="80148"/>
                  <a:pt x="96373" y="77180"/>
                </a:cubicBezTo>
                <a:close/>
                <a:moveTo>
                  <a:pt x="70952" y="70105"/>
                </a:moveTo>
                <a:cubicBezTo>
                  <a:pt x="68921" y="73430"/>
                  <a:pt x="59346" y="88116"/>
                  <a:pt x="46490" y="92267"/>
                </a:cubicBezTo>
                <a:lnTo>
                  <a:pt x="56958" y="93406"/>
                </a:lnTo>
                <a:cubicBezTo>
                  <a:pt x="63118" y="91151"/>
                  <a:pt x="78607" y="84344"/>
                  <a:pt x="79299" y="78787"/>
                </a:cubicBezTo>
                <a:close/>
                <a:moveTo>
                  <a:pt x="59413" y="93673"/>
                </a:moveTo>
                <a:lnTo>
                  <a:pt x="76063" y="95526"/>
                </a:lnTo>
                <a:cubicBezTo>
                  <a:pt x="80326" y="94388"/>
                  <a:pt x="85973" y="88786"/>
                  <a:pt x="87446" y="87268"/>
                </a:cubicBezTo>
                <a:lnTo>
                  <a:pt x="80259" y="79769"/>
                </a:lnTo>
                <a:cubicBezTo>
                  <a:pt x="78340" y="85616"/>
                  <a:pt x="64837" y="91531"/>
                  <a:pt x="59413" y="93673"/>
                </a:cubicBezTo>
                <a:close/>
                <a:moveTo>
                  <a:pt x="78496" y="95794"/>
                </a:moveTo>
                <a:lnTo>
                  <a:pt x="97646" y="97892"/>
                </a:lnTo>
                <a:lnTo>
                  <a:pt x="88249" y="88094"/>
                </a:lnTo>
                <a:cubicBezTo>
                  <a:pt x="86888" y="89500"/>
                  <a:pt x="82580" y="93785"/>
                  <a:pt x="78496" y="95794"/>
                </a:cubicBezTo>
                <a:close/>
                <a:moveTo>
                  <a:pt x="75751" y="96642"/>
                </a:moveTo>
                <a:lnTo>
                  <a:pt x="58074" y="94678"/>
                </a:lnTo>
                <a:cubicBezTo>
                  <a:pt x="59793" y="98316"/>
                  <a:pt x="58119" y="103204"/>
                  <a:pt x="57226" y="105279"/>
                </a:cubicBezTo>
                <a:lnTo>
                  <a:pt x="77067" y="101864"/>
                </a:lnTo>
                <a:cubicBezTo>
                  <a:pt x="77492" y="100280"/>
                  <a:pt x="76398" y="97780"/>
                  <a:pt x="75751" y="96642"/>
                </a:cubicBezTo>
                <a:close/>
                <a:moveTo>
                  <a:pt x="56668" y="94521"/>
                </a:moveTo>
                <a:lnTo>
                  <a:pt x="44995" y="93249"/>
                </a:lnTo>
                <a:cubicBezTo>
                  <a:pt x="47472" y="95593"/>
                  <a:pt x="52472" y="100994"/>
                  <a:pt x="52226" y="106150"/>
                </a:cubicBezTo>
                <a:lnTo>
                  <a:pt x="55864" y="105525"/>
                </a:lnTo>
                <a:cubicBezTo>
                  <a:pt x="56467" y="104253"/>
                  <a:pt x="59078" y="98159"/>
                  <a:pt x="56668" y="94544"/>
                </a:cubicBezTo>
                <a:close/>
                <a:moveTo>
                  <a:pt x="43254" y="91910"/>
                </a:moveTo>
                <a:cubicBezTo>
                  <a:pt x="57360" y="89388"/>
                  <a:pt x="68475" y="71957"/>
                  <a:pt x="70149" y="69234"/>
                </a:cubicBezTo>
                <a:lnTo>
                  <a:pt x="57337" y="55910"/>
                </a:lnTo>
                <a:cubicBezTo>
                  <a:pt x="56534" y="61512"/>
                  <a:pt x="51959" y="85192"/>
                  <a:pt x="32251" y="90683"/>
                </a:cubicBezTo>
                <a:close/>
                <a:moveTo>
                  <a:pt x="64323" y="61534"/>
                </a:moveTo>
                <a:cubicBezTo>
                  <a:pt x="66957" y="61244"/>
                  <a:pt x="88517" y="58432"/>
                  <a:pt x="93137" y="45978"/>
                </a:cubicBezTo>
                <a:lnTo>
                  <a:pt x="92222" y="36872"/>
                </a:lnTo>
                <a:cubicBezTo>
                  <a:pt x="88696" y="40755"/>
                  <a:pt x="75036" y="54593"/>
                  <a:pt x="58230" y="55196"/>
                </a:cubicBezTo>
                <a:close/>
                <a:moveTo>
                  <a:pt x="65328" y="62583"/>
                </a:moveTo>
                <a:lnTo>
                  <a:pt x="71175" y="68654"/>
                </a:lnTo>
                <a:cubicBezTo>
                  <a:pt x="80839" y="72046"/>
                  <a:pt x="92936" y="62717"/>
                  <a:pt x="94722" y="61266"/>
                </a:cubicBezTo>
                <a:lnTo>
                  <a:pt x="93383" y="48210"/>
                </a:lnTo>
                <a:cubicBezTo>
                  <a:pt x="87669" y="59034"/>
                  <a:pt x="70059" y="61980"/>
                  <a:pt x="65328" y="62583"/>
                </a:cubicBezTo>
                <a:close/>
                <a:moveTo>
                  <a:pt x="95057" y="53343"/>
                </a:moveTo>
                <a:cubicBezTo>
                  <a:pt x="100525" y="59057"/>
                  <a:pt x="123402" y="61266"/>
                  <a:pt x="126325" y="61534"/>
                </a:cubicBezTo>
                <a:lnTo>
                  <a:pt x="136235" y="48366"/>
                </a:lnTo>
                <a:cubicBezTo>
                  <a:pt x="123647" y="52116"/>
                  <a:pt x="98605" y="39349"/>
                  <a:pt x="93316" y="36537"/>
                </a:cubicBezTo>
                <a:close/>
                <a:moveTo>
                  <a:pt x="168084" y="81666"/>
                </a:moveTo>
                <a:lnTo>
                  <a:pt x="168084" y="62472"/>
                </a:lnTo>
                <a:lnTo>
                  <a:pt x="156099" y="68877"/>
                </a:lnTo>
                <a:cubicBezTo>
                  <a:pt x="158978" y="69614"/>
                  <a:pt x="164736" y="72247"/>
                  <a:pt x="168084" y="81666"/>
                </a:cubicBezTo>
                <a:close/>
                <a:moveTo>
                  <a:pt x="165428" y="62605"/>
                </a:moveTo>
                <a:cubicBezTo>
                  <a:pt x="159246" y="62092"/>
                  <a:pt x="140520" y="60061"/>
                  <a:pt x="133624" y="53722"/>
                </a:cubicBezTo>
                <a:lnTo>
                  <a:pt x="130053" y="58476"/>
                </a:lnTo>
                <a:cubicBezTo>
                  <a:pt x="131928" y="60262"/>
                  <a:pt x="141592" y="69078"/>
                  <a:pt x="151992" y="69770"/>
                </a:cubicBezTo>
                <a:close/>
                <a:moveTo>
                  <a:pt x="150207" y="70730"/>
                </a:moveTo>
                <a:cubicBezTo>
                  <a:pt x="140186" y="69279"/>
                  <a:pt x="131437" y="61400"/>
                  <a:pt x="129361" y="59391"/>
                </a:cubicBezTo>
                <a:lnTo>
                  <a:pt x="124138" y="66355"/>
                </a:lnTo>
                <a:cubicBezTo>
                  <a:pt x="124451" y="68252"/>
                  <a:pt x="125790" y="74144"/>
                  <a:pt x="130700" y="75818"/>
                </a:cubicBezTo>
                <a:cubicBezTo>
                  <a:pt x="134561" y="75997"/>
                  <a:pt x="138422" y="75729"/>
                  <a:pt x="142217" y="74992"/>
                </a:cubicBezTo>
                <a:close/>
                <a:moveTo>
                  <a:pt x="139092" y="76666"/>
                </a:moveTo>
                <a:cubicBezTo>
                  <a:pt x="137083" y="76912"/>
                  <a:pt x="135075" y="77046"/>
                  <a:pt x="133043" y="77046"/>
                </a:cubicBezTo>
                <a:cubicBezTo>
                  <a:pt x="128334" y="77046"/>
                  <a:pt x="122844" y="76265"/>
                  <a:pt x="118893" y="73318"/>
                </a:cubicBezTo>
                <a:lnTo>
                  <a:pt x="116483" y="76532"/>
                </a:lnTo>
                <a:cubicBezTo>
                  <a:pt x="117108" y="77805"/>
                  <a:pt x="119741" y="82759"/>
                  <a:pt x="123513" y="84991"/>
                </a:cubicBezTo>
                <a:close/>
                <a:moveTo>
                  <a:pt x="114340" y="89879"/>
                </a:moveTo>
                <a:lnTo>
                  <a:pt x="122330" y="85616"/>
                </a:lnTo>
                <a:cubicBezTo>
                  <a:pt x="118983" y="83340"/>
                  <a:pt x="116639" y="79300"/>
                  <a:pt x="115724" y="77559"/>
                </a:cubicBezTo>
                <a:lnTo>
                  <a:pt x="111394" y="83295"/>
                </a:lnTo>
                <a:cubicBezTo>
                  <a:pt x="111573" y="84322"/>
                  <a:pt x="112443" y="88384"/>
                  <a:pt x="114340" y="89879"/>
                </a:cubicBezTo>
                <a:close/>
                <a:moveTo>
                  <a:pt x="113247" y="90459"/>
                </a:moveTo>
                <a:cubicBezTo>
                  <a:pt x="111707" y="88919"/>
                  <a:pt x="110858" y="86152"/>
                  <a:pt x="110479" y="84523"/>
                </a:cubicBezTo>
                <a:lnTo>
                  <a:pt x="101172" y="96910"/>
                </a:lnTo>
                <a:close/>
                <a:moveTo>
                  <a:pt x="99565" y="97133"/>
                </a:moveTo>
                <a:lnTo>
                  <a:pt x="109653" y="83719"/>
                </a:lnTo>
                <a:cubicBezTo>
                  <a:pt x="103984" y="83563"/>
                  <a:pt x="99654" y="80528"/>
                  <a:pt x="97690" y="78854"/>
                </a:cubicBezTo>
                <a:close/>
                <a:moveTo>
                  <a:pt x="96507" y="78563"/>
                </a:moveTo>
                <a:cubicBezTo>
                  <a:pt x="92959" y="81063"/>
                  <a:pt x="85102" y="80103"/>
                  <a:pt x="81554" y="79501"/>
                </a:cubicBezTo>
                <a:lnTo>
                  <a:pt x="98404" y="97044"/>
                </a:lnTo>
                <a:close/>
                <a:moveTo>
                  <a:pt x="97668" y="99476"/>
                </a:moveTo>
                <a:lnTo>
                  <a:pt x="86040" y="101485"/>
                </a:lnTo>
                <a:cubicBezTo>
                  <a:pt x="86553" y="103047"/>
                  <a:pt x="87781" y="107176"/>
                  <a:pt x="87446" y="111350"/>
                </a:cubicBezTo>
                <a:close/>
                <a:moveTo>
                  <a:pt x="86084" y="112935"/>
                </a:moveTo>
                <a:cubicBezTo>
                  <a:pt x="86999" y="108359"/>
                  <a:pt x="85392" y="103181"/>
                  <a:pt x="84879" y="101686"/>
                </a:cubicBezTo>
                <a:lnTo>
                  <a:pt x="78518" y="102779"/>
                </a:lnTo>
                <a:cubicBezTo>
                  <a:pt x="79835" y="104766"/>
                  <a:pt x="83183" y="110390"/>
                  <a:pt x="82915" y="116617"/>
                </a:cubicBezTo>
                <a:close/>
                <a:moveTo>
                  <a:pt x="81621" y="118090"/>
                </a:moveTo>
                <a:cubicBezTo>
                  <a:pt x="82670" y="111194"/>
                  <a:pt x="78250" y="104386"/>
                  <a:pt x="77268" y="102980"/>
                </a:cubicBezTo>
                <a:lnTo>
                  <a:pt x="64279" y="105235"/>
                </a:lnTo>
                <a:cubicBezTo>
                  <a:pt x="66801" y="108136"/>
                  <a:pt x="75461" y="118380"/>
                  <a:pt x="76956" y="123491"/>
                </a:cubicBezTo>
                <a:close/>
                <a:moveTo>
                  <a:pt x="76018" y="124585"/>
                </a:moveTo>
                <a:cubicBezTo>
                  <a:pt x="75661" y="120635"/>
                  <a:pt x="66711" y="109698"/>
                  <a:pt x="62962" y="105458"/>
                </a:cubicBezTo>
                <a:lnTo>
                  <a:pt x="52695" y="107221"/>
                </a:lnTo>
                <a:cubicBezTo>
                  <a:pt x="53186" y="107801"/>
                  <a:pt x="53900" y="108649"/>
                  <a:pt x="54726" y="109721"/>
                </a:cubicBezTo>
                <a:cubicBezTo>
                  <a:pt x="60551" y="112421"/>
                  <a:pt x="68363" y="127687"/>
                  <a:pt x="70193" y="131370"/>
                </a:cubicBezTo>
                <a:close/>
                <a:moveTo>
                  <a:pt x="68363" y="133490"/>
                </a:moveTo>
                <a:lnTo>
                  <a:pt x="69367" y="132307"/>
                </a:lnTo>
                <a:cubicBezTo>
                  <a:pt x="68318" y="130165"/>
                  <a:pt x="62292" y="118113"/>
                  <a:pt x="57025" y="112845"/>
                </a:cubicBezTo>
                <a:cubicBezTo>
                  <a:pt x="61221" y="118916"/>
                  <a:pt x="66377" y="128335"/>
                  <a:pt x="65372" y="136972"/>
                </a:cubicBezTo>
                <a:lnTo>
                  <a:pt x="68363" y="133490"/>
                </a:lnTo>
                <a:close/>
                <a:moveTo>
                  <a:pt x="63765" y="151390"/>
                </a:moveTo>
                <a:cubicBezTo>
                  <a:pt x="64725" y="146301"/>
                  <a:pt x="65953" y="141280"/>
                  <a:pt x="67426" y="136325"/>
                </a:cubicBezTo>
                <a:lnTo>
                  <a:pt x="63765" y="140588"/>
                </a:lnTo>
                <a:close/>
                <a:moveTo>
                  <a:pt x="62605" y="150207"/>
                </a:moveTo>
                <a:lnTo>
                  <a:pt x="62605" y="141905"/>
                </a:lnTo>
                <a:lnTo>
                  <a:pt x="58877" y="146257"/>
                </a:lnTo>
                <a:cubicBezTo>
                  <a:pt x="59926" y="146569"/>
                  <a:pt x="61489" y="147507"/>
                  <a:pt x="62605" y="150207"/>
                </a:cubicBezTo>
                <a:close/>
                <a:moveTo>
                  <a:pt x="58833" y="144538"/>
                </a:moveTo>
                <a:lnTo>
                  <a:pt x="63922" y="138646"/>
                </a:lnTo>
                <a:cubicBezTo>
                  <a:pt x="66935" y="125813"/>
                  <a:pt x="53231" y="109587"/>
                  <a:pt x="51378" y="107444"/>
                </a:cubicBezTo>
                <a:lnTo>
                  <a:pt x="34148" y="110413"/>
                </a:lnTo>
                <a:cubicBezTo>
                  <a:pt x="48611" y="117956"/>
                  <a:pt x="57092" y="139673"/>
                  <a:pt x="58833" y="144538"/>
                </a:cubicBezTo>
                <a:close/>
                <a:moveTo>
                  <a:pt x="57985" y="145520"/>
                </a:moveTo>
                <a:cubicBezTo>
                  <a:pt x="56936" y="142552"/>
                  <a:pt x="47740" y="117599"/>
                  <a:pt x="32206" y="110747"/>
                </a:cubicBezTo>
                <a:lnTo>
                  <a:pt x="18480" y="113113"/>
                </a:lnTo>
                <a:cubicBezTo>
                  <a:pt x="25801" y="115970"/>
                  <a:pt x="50262" y="127486"/>
                  <a:pt x="51222" y="153376"/>
                </a:cubicBezTo>
                <a:close/>
                <a:moveTo>
                  <a:pt x="6673" y="115144"/>
                </a:moveTo>
                <a:cubicBezTo>
                  <a:pt x="11539" y="119251"/>
                  <a:pt x="32608" y="139159"/>
                  <a:pt x="31916" y="175785"/>
                </a:cubicBezTo>
                <a:lnTo>
                  <a:pt x="50128" y="154649"/>
                </a:lnTo>
                <a:cubicBezTo>
                  <a:pt x="49928" y="125165"/>
                  <a:pt x="18480" y="114251"/>
                  <a:pt x="16226" y="113515"/>
                </a:cubicBezTo>
                <a:close/>
                <a:moveTo>
                  <a:pt x="17253" y="112176"/>
                </a:moveTo>
                <a:lnTo>
                  <a:pt x="34840" y="109140"/>
                </a:lnTo>
                <a:lnTo>
                  <a:pt x="27586" y="91330"/>
                </a:lnTo>
                <a:lnTo>
                  <a:pt x="11829" y="89589"/>
                </a:lnTo>
                <a:cubicBezTo>
                  <a:pt x="21114" y="99789"/>
                  <a:pt x="18480" y="109140"/>
                  <a:pt x="17253" y="112176"/>
                </a:cubicBezTo>
                <a:close/>
                <a:moveTo>
                  <a:pt x="3214" y="87491"/>
                </a:moveTo>
                <a:lnTo>
                  <a:pt x="28725" y="90303"/>
                </a:lnTo>
                <a:cubicBezTo>
                  <a:pt x="52070" y="86598"/>
                  <a:pt x="55998" y="57762"/>
                  <a:pt x="56333" y="54861"/>
                </a:cubicBezTo>
                <a:lnTo>
                  <a:pt x="42518" y="40465"/>
                </a:lnTo>
                <a:cubicBezTo>
                  <a:pt x="33054" y="75149"/>
                  <a:pt x="11338" y="84991"/>
                  <a:pt x="3214" y="87491"/>
                </a:cubicBezTo>
                <a:close/>
                <a:moveTo>
                  <a:pt x="89678" y="12343"/>
                </a:moveTo>
                <a:cubicBezTo>
                  <a:pt x="80572" y="26917"/>
                  <a:pt x="70238" y="35555"/>
                  <a:pt x="58900" y="38010"/>
                </a:cubicBezTo>
                <a:cubicBezTo>
                  <a:pt x="56735" y="38501"/>
                  <a:pt x="54525" y="38724"/>
                  <a:pt x="52316" y="38724"/>
                </a:cubicBezTo>
                <a:cubicBezTo>
                  <a:pt x="48053" y="38724"/>
                  <a:pt x="43834" y="37831"/>
                  <a:pt x="39929" y="36113"/>
                </a:cubicBezTo>
                <a:lnTo>
                  <a:pt x="57159" y="54080"/>
                </a:lnTo>
                <a:cubicBezTo>
                  <a:pt x="75594" y="54035"/>
                  <a:pt x="90459" y="37206"/>
                  <a:pt x="92044" y="35332"/>
                </a:cubicBezTo>
                <a:close/>
                <a:moveTo>
                  <a:pt x="116773" y="33011"/>
                </a:moveTo>
                <a:cubicBezTo>
                  <a:pt x="102712" y="28971"/>
                  <a:pt x="94030" y="17744"/>
                  <a:pt x="90905" y="13035"/>
                </a:cubicBezTo>
                <a:lnTo>
                  <a:pt x="93182" y="35153"/>
                </a:lnTo>
                <a:cubicBezTo>
                  <a:pt x="96150" y="36760"/>
                  <a:pt x="125701" y="52383"/>
                  <a:pt x="137507" y="46647"/>
                </a:cubicBezTo>
                <a:lnTo>
                  <a:pt x="151613" y="27877"/>
                </a:lnTo>
                <a:cubicBezTo>
                  <a:pt x="139293" y="34372"/>
                  <a:pt x="127598" y="36113"/>
                  <a:pt x="116773" y="33011"/>
                </a:cubicBezTo>
                <a:close/>
                <a:moveTo>
                  <a:pt x="199376" y="34260"/>
                </a:moveTo>
                <a:cubicBezTo>
                  <a:pt x="191720" y="34260"/>
                  <a:pt x="183842" y="33122"/>
                  <a:pt x="177302" y="29752"/>
                </a:cubicBezTo>
                <a:cubicBezTo>
                  <a:pt x="170673" y="26315"/>
                  <a:pt x="166098" y="20936"/>
                  <a:pt x="163665" y="13772"/>
                </a:cubicBezTo>
                <a:lnTo>
                  <a:pt x="138846" y="46781"/>
                </a:lnTo>
                <a:cubicBezTo>
                  <a:pt x="140431" y="47228"/>
                  <a:pt x="144292" y="48210"/>
                  <a:pt x="149403" y="49214"/>
                </a:cubicBezTo>
                <a:cubicBezTo>
                  <a:pt x="168665" y="50509"/>
                  <a:pt x="192724" y="38032"/>
                  <a:pt x="199487" y="34260"/>
                </a:cubicBezTo>
                <a:cubicBezTo>
                  <a:pt x="199442" y="34260"/>
                  <a:pt x="199398" y="34260"/>
                  <a:pt x="199376" y="34260"/>
                </a:cubicBezTo>
                <a:close/>
                <a:moveTo>
                  <a:pt x="201853" y="34216"/>
                </a:moveTo>
                <a:cubicBezTo>
                  <a:pt x="200670" y="34930"/>
                  <a:pt x="176945" y="48857"/>
                  <a:pt x="155764" y="50308"/>
                </a:cubicBezTo>
                <a:cubicBezTo>
                  <a:pt x="166968" y="52026"/>
                  <a:pt x="181141" y="52919"/>
                  <a:pt x="190939" y="48969"/>
                </a:cubicBezTo>
                <a:lnTo>
                  <a:pt x="224931" y="30823"/>
                </a:lnTo>
                <a:cubicBezTo>
                  <a:pt x="219708" y="32140"/>
                  <a:pt x="211093" y="33948"/>
                  <a:pt x="201853" y="34216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>
            <a:off x="713225" y="1428125"/>
            <a:ext cx="993727" cy="774260"/>
          </a:xfrm>
          <a:custGeom>
            <a:avLst/>
            <a:gdLst/>
            <a:ahLst/>
            <a:cxnLst/>
            <a:rect l="l" t="t" r="r" b="b"/>
            <a:pathLst>
              <a:path w="281509" h="219337" extrusionOk="0">
                <a:moveTo>
                  <a:pt x="128587" y="116910"/>
                </a:moveTo>
                <a:cubicBezTo>
                  <a:pt x="139286" y="88792"/>
                  <a:pt x="158858" y="111300"/>
                  <a:pt x="158858" y="111300"/>
                </a:cubicBezTo>
                <a:cubicBezTo>
                  <a:pt x="164338" y="91337"/>
                  <a:pt x="180257" y="106864"/>
                  <a:pt x="180257" y="106864"/>
                </a:cubicBezTo>
                <a:cubicBezTo>
                  <a:pt x="180192" y="95120"/>
                  <a:pt x="192391" y="99752"/>
                  <a:pt x="192391" y="99752"/>
                </a:cubicBezTo>
                <a:cubicBezTo>
                  <a:pt x="189651" y="95838"/>
                  <a:pt x="190043" y="91597"/>
                  <a:pt x="190630" y="88335"/>
                </a:cubicBezTo>
                <a:cubicBezTo>
                  <a:pt x="193435" y="90619"/>
                  <a:pt x="199502" y="91402"/>
                  <a:pt x="203743" y="88923"/>
                </a:cubicBezTo>
                <a:cubicBezTo>
                  <a:pt x="207918" y="86444"/>
                  <a:pt x="210202" y="80768"/>
                  <a:pt x="209549" y="77179"/>
                </a:cubicBezTo>
                <a:cubicBezTo>
                  <a:pt x="212746" y="78223"/>
                  <a:pt x="216595" y="79985"/>
                  <a:pt x="218683" y="84291"/>
                </a:cubicBezTo>
                <a:cubicBezTo>
                  <a:pt x="218683" y="84291"/>
                  <a:pt x="220575" y="71373"/>
                  <a:pt x="230817" y="77114"/>
                </a:cubicBezTo>
                <a:cubicBezTo>
                  <a:pt x="230817" y="77114"/>
                  <a:pt x="224946" y="55650"/>
                  <a:pt x="245105" y="60543"/>
                </a:cubicBezTo>
                <a:cubicBezTo>
                  <a:pt x="245105" y="60543"/>
                  <a:pt x="234928" y="32490"/>
                  <a:pt x="264677" y="36796"/>
                </a:cubicBezTo>
                <a:cubicBezTo>
                  <a:pt x="264677" y="36796"/>
                  <a:pt x="252477" y="19899"/>
                  <a:pt x="281509" y="14615"/>
                </a:cubicBezTo>
                <a:cubicBezTo>
                  <a:pt x="281509" y="14615"/>
                  <a:pt x="253912" y="1"/>
                  <a:pt x="207266" y="40189"/>
                </a:cubicBezTo>
                <a:cubicBezTo>
                  <a:pt x="208571" y="47952"/>
                  <a:pt x="206679" y="55911"/>
                  <a:pt x="202047" y="62240"/>
                </a:cubicBezTo>
                <a:cubicBezTo>
                  <a:pt x="201786" y="61652"/>
                  <a:pt x="201460" y="61065"/>
                  <a:pt x="201068" y="60543"/>
                </a:cubicBezTo>
                <a:cubicBezTo>
                  <a:pt x="200351" y="59695"/>
                  <a:pt x="200155" y="58521"/>
                  <a:pt x="200481" y="57477"/>
                </a:cubicBezTo>
                <a:cubicBezTo>
                  <a:pt x="196958" y="59173"/>
                  <a:pt x="196567" y="62762"/>
                  <a:pt x="196567" y="64523"/>
                </a:cubicBezTo>
                <a:cubicBezTo>
                  <a:pt x="192326" y="65241"/>
                  <a:pt x="188542" y="67459"/>
                  <a:pt x="185933" y="70786"/>
                </a:cubicBezTo>
                <a:cubicBezTo>
                  <a:pt x="184367" y="69938"/>
                  <a:pt x="181040" y="68568"/>
                  <a:pt x="177843" y="70786"/>
                </a:cubicBezTo>
                <a:cubicBezTo>
                  <a:pt x="178887" y="70982"/>
                  <a:pt x="179800" y="71765"/>
                  <a:pt x="180192" y="72808"/>
                </a:cubicBezTo>
                <a:cubicBezTo>
                  <a:pt x="180518" y="73396"/>
                  <a:pt x="180844" y="73983"/>
                  <a:pt x="181235" y="74505"/>
                </a:cubicBezTo>
                <a:cubicBezTo>
                  <a:pt x="173407" y="75483"/>
                  <a:pt x="165578" y="73265"/>
                  <a:pt x="159445" y="68307"/>
                </a:cubicBezTo>
                <a:cubicBezTo>
                  <a:pt x="101708" y="89640"/>
                  <a:pt x="100991" y="120890"/>
                  <a:pt x="100991" y="120890"/>
                </a:cubicBezTo>
                <a:cubicBezTo>
                  <a:pt x="119780" y="98056"/>
                  <a:pt x="128587" y="116910"/>
                  <a:pt x="128587" y="116910"/>
                </a:cubicBezTo>
                <a:close/>
                <a:moveTo>
                  <a:pt x="18985" y="196177"/>
                </a:moveTo>
                <a:cubicBezTo>
                  <a:pt x="38687" y="183781"/>
                  <a:pt x="40318" y="206876"/>
                  <a:pt x="40318" y="206876"/>
                </a:cubicBezTo>
                <a:cubicBezTo>
                  <a:pt x="53040" y="197025"/>
                  <a:pt x="55649" y="214183"/>
                  <a:pt x="55649" y="214183"/>
                </a:cubicBezTo>
                <a:cubicBezTo>
                  <a:pt x="61129" y="206811"/>
                  <a:pt x="66544" y="215422"/>
                  <a:pt x="66544" y="215422"/>
                </a:cubicBezTo>
                <a:cubicBezTo>
                  <a:pt x="66675" y="211704"/>
                  <a:pt x="68828" y="209225"/>
                  <a:pt x="70785" y="207463"/>
                </a:cubicBezTo>
                <a:cubicBezTo>
                  <a:pt x="71437" y="210269"/>
                  <a:pt x="74830" y="213531"/>
                  <a:pt x="78614" y="213987"/>
                </a:cubicBezTo>
                <a:cubicBezTo>
                  <a:pt x="82332" y="214379"/>
                  <a:pt x="86442" y="211965"/>
                  <a:pt x="87682" y="209420"/>
                </a:cubicBezTo>
                <a:cubicBezTo>
                  <a:pt x="89182" y="211573"/>
                  <a:pt x="90748" y="214444"/>
                  <a:pt x="90031" y="218097"/>
                </a:cubicBezTo>
                <a:cubicBezTo>
                  <a:pt x="90031" y="218097"/>
                  <a:pt x="97272" y="210986"/>
                  <a:pt x="100860" y="219337"/>
                </a:cubicBezTo>
                <a:cubicBezTo>
                  <a:pt x="100860" y="219337"/>
                  <a:pt x="107319" y="203288"/>
                  <a:pt x="117496" y="215749"/>
                </a:cubicBezTo>
                <a:cubicBezTo>
                  <a:pt x="117496" y="215749"/>
                  <a:pt x="124281" y="193632"/>
                  <a:pt x="140722" y="210203"/>
                </a:cubicBezTo>
                <a:cubicBezTo>
                  <a:pt x="140722" y="210203"/>
                  <a:pt x="141048" y="194024"/>
                  <a:pt x="161533" y="204332"/>
                </a:cubicBezTo>
                <a:cubicBezTo>
                  <a:pt x="161533" y="204332"/>
                  <a:pt x="151225" y="182346"/>
                  <a:pt x="103535" y="185412"/>
                </a:cubicBezTo>
                <a:cubicBezTo>
                  <a:pt x="100730" y="190827"/>
                  <a:pt x="95902" y="194872"/>
                  <a:pt x="90031" y="196633"/>
                </a:cubicBezTo>
                <a:cubicBezTo>
                  <a:pt x="90161" y="196177"/>
                  <a:pt x="90226" y="195655"/>
                  <a:pt x="90226" y="195133"/>
                </a:cubicBezTo>
                <a:cubicBezTo>
                  <a:pt x="90161" y="194285"/>
                  <a:pt x="90552" y="193437"/>
                  <a:pt x="91270" y="192980"/>
                </a:cubicBezTo>
                <a:cubicBezTo>
                  <a:pt x="89052" y="192589"/>
                  <a:pt x="86769" y="193632"/>
                  <a:pt x="85529" y="195524"/>
                </a:cubicBezTo>
                <a:cubicBezTo>
                  <a:pt x="82593" y="193959"/>
                  <a:pt x="79201" y="193567"/>
                  <a:pt x="76004" y="194415"/>
                </a:cubicBezTo>
                <a:cubicBezTo>
                  <a:pt x="75482" y="193176"/>
                  <a:pt x="74047" y="190762"/>
                  <a:pt x="70981" y="190631"/>
                </a:cubicBezTo>
                <a:cubicBezTo>
                  <a:pt x="71568" y="191284"/>
                  <a:pt x="71763" y="192197"/>
                  <a:pt x="71568" y="192980"/>
                </a:cubicBezTo>
                <a:cubicBezTo>
                  <a:pt x="71437" y="193502"/>
                  <a:pt x="71372" y="194024"/>
                  <a:pt x="71372" y="194546"/>
                </a:cubicBezTo>
                <a:cubicBezTo>
                  <a:pt x="66088" y="191479"/>
                  <a:pt x="62239" y="186391"/>
                  <a:pt x="60738" y="180519"/>
                </a:cubicBezTo>
                <a:cubicBezTo>
                  <a:pt x="15005" y="166688"/>
                  <a:pt x="0" y="185738"/>
                  <a:pt x="0" y="185738"/>
                </a:cubicBezTo>
                <a:cubicBezTo>
                  <a:pt x="22312" y="180324"/>
                  <a:pt x="18985" y="196177"/>
                  <a:pt x="18985" y="196177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10800000" flipH="1">
            <a:off x="2645554" y="-493125"/>
            <a:ext cx="443250" cy="6297400"/>
          </a:xfrm>
          <a:custGeom>
            <a:avLst/>
            <a:gdLst/>
            <a:ahLst/>
            <a:cxnLst/>
            <a:rect l="l" t="t" r="r" b="b"/>
            <a:pathLst>
              <a:path w="17730" h="251896" extrusionOk="0">
                <a:moveTo>
                  <a:pt x="130" y="8"/>
                </a:moveTo>
                <a:cubicBezTo>
                  <a:pt x="1447" y="-514"/>
                  <a:pt x="14498" y="24530"/>
                  <a:pt x="16413" y="54441"/>
                </a:cubicBezTo>
                <a:cubicBezTo>
                  <a:pt x="18328" y="84352"/>
                  <a:pt x="11427" y="146571"/>
                  <a:pt x="11618" y="179472"/>
                </a:cubicBezTo>
                <a:cubicBezTo>
                  <a:pt x="11809" y="212373"/>
                  <a:pt x="18905" y="250385"/>
                  <a:pt x="17561" y="251849"/>
                </a:cubicBezTo>
                <a:cubicBezTo>
                  <a:pt x="16218" y="253313"/>
                  <a:pt x="5066" y="220634"/>
                  <a:pt x="3557" y="188254"/>
                </a:cubicBezTo>
                <a:cubicBezTo>
                  <a:pt x="2049" y="155874"/>
                  <a:pt x="9081" y="88945"/>
                  <a:pt x="8510" y="57571"/>
                </a:cubicBezTo>
                <a:cubicBezTo>
                  <a:pt x="7939" y="26197"/>
                  <a:pt x="-1187" y="530"/>
                  <a:pt x="130" y="8"/>
                </a:cubicBezTo>
                <a:close/>
              </a:path>
            </a:pathLst>
          </a:custGeom>
          <a:gradFill>
            <a:gsLst>
              <a:gs pos="0">
                <a:srgbClr val="FFF2CC"/>
              </a:gs>
              <a:gs pos="100000">
                <a:srgbClr val="FF8E70"/>
              </a:gs>
            </a:gsLst>
            <a:lin ang="5400012" scaled="0"/>
          </a:gradFill>
          <a:ln>
            <a:noFill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ooky Season: Halloween Pumpkins Carving Workshop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2CC"/>
      </a:accent1>
      <a:accent2>
        <a:srgbClr val="FF8E70"/>
      </a:accent2>
      <a:accent3>
        <a:srgbClr val="45ABF3"/>
      </a:accent3>
      <a:accent4>
        <a:srgbClr val="FF3400"/>
      </a:accent4>
      <a:accent5>
        <a:srgbClr val="FF8200"/>
      </a:accent5>
      <a:accent6>
        <a:srgbClr val="FFFFFF"/>
      </a:accent6>
      <a:hlink>
        <a:srgbClr val="FFF2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243</Words>
  <Application>Microsoft Office PowerPoint</Application>
  <PresentationFormat>Presentazione su schermo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Assistant</vt:lpstr>
      <vt:lpstr>Stoke</vt:lpstr>
      <vt:lpstr>Arial</vt:lpstr>
      <vt:lpstr>Croissant One</vt:lpstr>
      <vt:lpstr>Fontdiner Swanky</vt:lpstr>
      <vt:lpstr>Spooky Season: Halloween Pumpkins Carving Workshop by Slidesgo</vt:lpstr>
      <vt:lpstr>Halloween Challenge wgwefe Set Covering: gdfn An Approach with single state algorithm</vt:lpstr>
      <vt:lpstr>Challenge Description</vt:lpstr>
      <vt:lpstr>What we tried</vt:lpstr>
      <vt:lpstr>Can we do better ? </vt:lpstr>
      <vt:lpstr>YES WE CAN</vt:lpstr>
      <vt:lpstr>Presentazione standard di PowerPoint</vt:lpstr>
      <vt:lpstr>BEST RESULTS</vt:lpstr>
      <vt:lpstr>Contacts &amp;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 Challenge wgwefe Set Covering: gdfn An Approach with single state algorithm</dc:title>
  <cp:lastModifiedBy>Leonardo dardanello</cp:lastModifiedBy>
  <cp:revision>7</cp:revision>
  <dcterms:modified xsi:type="dcterms:W3CDTF">2023-11-01T23:51:53Z</dcterms:modified>
</cp:coreProperties>
</file>