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256" r:id="rId2"/>
    <p:sldId id="263" r:id="rId3"/>
    <p:sldId id="265" r:id="rId4"/>
    <p:sldId id="266" r:id="rId5"/>
    <p:sldId id="268" r:id="rId6"/>
    <p:sldId id="267" r:id="rId7"/>
    <p:sldId id="261" r:id="rId8"/>
    <p:sldId id="258" r:id="rId9"/>
    <p:sldId id="259" r:id="rId10"/>
    <p:sldId id="260" r:id="rId11"/>
    <p:sldId id="264" r:id="rId12"/>
    <p:sldId id="270" r:id="rId13"/>
    <p:sldId id="272" r:id="rId14"/>
    <p:sldId id="257" r:id="rId15"/>
    <p:sldId id="271" r:id="rId16"/>
    <p:sldId id="269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444F2D6-DEDD-6E45-A5B5-C83B0416011E}">
          <p14:sldIdLst>
            <p14:sldId id="256"/>
            <p14:sldId id="263"/>
            <p14:sldId id="265"/>
            <p14:sldId id="266"/>
            <p14:sldId id="268"/>
            <p14:sldId id="267"/>
            <p14:sldId id="261"/>
            <p14:sldId id="258"/>
            <p14:sldId id="259"/>
            <p14:sldId id="260"/>
            <p14:sldId id="264"/>
            <p14:sldId id="270"/>
            <p14:sldId id="272"/>
            <p14:sldId id="257"/>
            <p14:sldId id="271"/>
            <p14:sldId id="269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46"/>
  </p:normalViewPr>
  <p:slideViewPr>
    <p:cSldViewPr snapToGrid="0" snapToObjects="1">
      <p:cViewPr>
        <p:scale>
          <a:sx n="116" d="100"/>
          <a:sy n="116" d="100"/>
        </p:scale>
        <p:origin x="272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F1FE-B9BB-3346-A556-169E8CFB84FB}" type="datetimeFigureOut">
              <a:rPr lang="it-IT" smtClean="0"/>
              <a:t>16/11/16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E6833-73CA-4C48-984C-0BF49EF9C57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91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E6833-73CA-4C48-984C-0BF49EF9C57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96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Mercoledì, 16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Mercoledì, 16 novembre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R</a:t>
            </a:r>
            <a:r>
              <a:rPr lang="en-US" sz="4000" dirty="0"/>
              <a:t>equirement </a:t>
            </a:r>
            <a:r>
              <a:rPr lang="en-US" sz="4000" b="1" dirty="0"/>
              <a:t>A</a:t>
            </a:r>
            <a:r>
              <a:rPr lang="en-US" sz="4000" dirty="0"/>
              <a:t>nalysis and </a:t>
            </a:r>
            <a:r>
              <a:rPr lang="en-US" sz="4000" b="1" dirty="0"/>
              <a:t>S</a:t>
            </a:r>
            <a:r>
              <a:rPr lang="en-US" sz="4000" dirty="0"/>
              <a:t>pecification </a:t>
            </a:r>
            <a:r>
              <a:rPr lang="en-US" sz="4000" b="1" dirty="0"/>
              <a:t>D</a:t>
            </a:r>
            <a:r>
              <a:rPr lang="en-US" sz="4000" dirty="0"/>
              <a:t>ocument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</a:t>
            </a:r>
          </a:p>
          <a:p>
            <a:endParaRPr lang="it-IT" dirty="0"/>
          </a:p>
          <a:p>
            <a:r>
              <a:rPr lang="it-IT" dirty="0"/>
              <a:t>Giulia Pennati</a:t>
            </a:r>
          </a:p>
          <a:p>
            <a:r>
              <a:rPr lang="it-IT" dirty="0"/>
              <a:t>Paola Sanfilippo</a:t>
            </a:r>
          </a:p>
          <a:p>
            <a:r>
              <a:rPr lang="it-IT" dirty="0"/>
              <a:t>Marco Siracusa</a:t>
            </a:r>
          </a:p>
        </p:txBody>
      </p:sp>
    </p:spTree>
    <p:extLst>
      <p:ext uri="{BB962C8B-B14F-4D97-AF65-F5344CB8AC3E}">
        <p14:creationId xmlns:p14="http://schemas.microsoft.com/office/powerpoint/2010/main" val="277406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3600" dirty="0" err="1"/>
              <a:t>Mockup</a:t>
            </a:r>
            <a:r>
              <a:rPr lang="it-IT" sz="3600" dirty="0"/>
              <a:t> mobile </a:t>
            </a:r>
            <a:r>
              <a:rPr lang="mr-IN" sz="3600" dirty="0"/>
              <a:t>–</a:t>
            </a:r>
            <a:r>
              <a:rPr lang="it-IT" sz="3600" dirty="0"/>
              <a:t> </a:t>
            </a:r>
            <a:r>
              <a:rPr lang="it-IT" sz="3600" dirty="0" err="1"/>
              <a:t>Research</a:t>
            </a:r>
            <a:r>
              <a:rPr lang="it-IT" sz="3600" dirty="0"/>
              <a:t>, </a:t>
            </a:r>
            <a:r>
              <a:rPr lang="it-IT" sz="3600" dirty="0" err="1"/>
              <a:t>reservation</a:t>
            </a:r>
            <a:r>
              <a:rPr lang="it-IT" sz="3600" dirty="0"/>
              <a:t> and </a:t>
            </a:r>
            <a:r>
              <a:rPr lang="it-IT" sz="3600" dirty="0" err="1"/>
              <a:t>unlock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28" y="1524000"/>
            <a:ext cx="2487910" cy="4876800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53" y="1561598"/>
            <a:ext cx="2837758" cy="49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Mockup</a:t>
            </a:r>
            <a:r>
              <a:rPr lang="it-IT" dirty="0"/>
              <a:t> car screen – a general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9" y="1656323"/>
            <a:ext cx="7834402" cy="4406851"/>
          </a:xfrm>
        </p:spPr>
      </p:pic>
    </p:spTree>
    <p:extLst>
      <p:ext uri="{BB962C8B-B14F-4D97-AF65-F5344CB8AC3E}">
        <p14:creationId xmlns:p14="http://schemas.microsoft.com/office/powerpoint/2010/main" val="201460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71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27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Gantt</a:t>
            </a:r>
            <a:r>
              <a:rPr lang="it-IT" dirty="0"/>
              <a:t> chart</a:t>
            </a:r>
          </a:p>
        </p:txBody>
      </p:sp>
      <p:pic>
        <p:nvPicPr>
          <p:cNvPr id="3" name="Segnaposto contenuto 2" descr="Screen Shot 2016-11-16 at 12.41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11" b="-54711"/>
          <a:stretch>
            <a:fillRect/>
          </a:stretch>
        </p:blipFill>
        <p:spPr>
          <a:xfrm>
            <a:off x="457200" y="757127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28291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ClassDiagr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" r="-1532"/>
          <a:stretch/>
        </p:blipFill>
        <p:spPr>
          <a:xfrm>
            <a:off x="716469" y="808590"/>
            <a:ext cx="7711063" cy="5616000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78745"/>
          </a:xfrm>
        </p:spPr>
        <p:txBody>
          <a:bodyPr/>
          <a:lstStyle/>
          <a:p>
            <a:r>
              <a:rPr lang="it-IT" sz="2400" dirty="0" smtClean="0"/>
              <a:t>Class </a:t>
            </a:r>
            <a:r>
              <a:rPr lang="it-IT" sz="2400" dirty="0" err="1" smtClean="0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985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35454"/>
          </a:xfrm>
        </p:spPr>
        <p:txBody>
          <a:bodyPr/>
          <a:lstStyle/>
          <a:p>
            <a:r>
              <a:rPr lang="it-IT" sz="2400" dirty="0" err="1" smtClean="0"/>
              <a:t>Sequence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r>
              <a:rPr lang="it-IT" sz="2400" dirty="0" smtClean="0"/>
              <a:t> </a:t>
            </a:r>
            <a:r>
              <a:rPr lang="mr-IN" sz="2400" dirty="0" smtClean="0"/>
              <a:t>–</a:t>
            </a:r>
            <a:r>
              <a:rPr lang="it-IT" sz="2400" dirty="0" smtClean="0"/>
              <a:t> login</a:t>
            </a:r>
            <a:endParaRPr lang="it-IT" sz="2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85" y="1904801"/>
            <a:ext cx="6642030" cy="4176736"/>
          </a:xfrm>
        </p:spPr>
      </p:pic>
    </p:spTree>
    <p:extLst>
      <p:ext uri="{BB962C8B-B14F-4D97-AF65-F5344CB8AC3E}">
        <p14:creationId xmlns:p14="http://schemas.microsoft.com/office/powerpoint/2010/main" val="44934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01029"/>
          </a:xfrm>
        </p:spPr>
        <p:txBody>
          <a:bodyPr>
            <a:normAutofit/>
          </a:bodyPr>
          <a:lstStyle/>
          <a:p>
            <a:r>
              <a:rPr lang="it-IT" sz="2400" dirty="0"/>
              <a:t>State chart </a:t>
            </a:r>
            <a:r>
              <a:rPr lang="mr-IN" sz="2400" dirty="0"/>
              <a:t>–</a:t>
            </a:r>
            <a:r>
              <a:rPr lang="it-IT" sz="2400" dirty="0"/>
              <a:t> </a:t>
            </a:r>
            <a:r>
              <a:rPr lang="it-IT" sz="2400" dirty="0" err="1"/>
              <a:t>user’s</a:t>
            </a:r>
            <a:r>
              <a:rPr lang="it-IT" sz="2400" dirty="0"/>
              <a:t> </a:t>
            </a:r>
            <a:r>
              <a:rPr lang="it-IT" sz="2400" dirty="0" err="1"/>
              <a:t>phases</a:t>
            </a:r>
            <a:endParaRPr lang="it-IT" sz="36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04" y="1034429"/>
            <a:ext cx="6662791" cy="5442571"/>
          </a:xfrm>
        </p:spPr>
      </p:pic>
    </p:spTree>
    <p:extLst>
      <p:ext uri="{BB962C8B-B14F-4D97-AF65-F5344CB8AC3E}">
        <p14:creationId xmlns:p14="http://schemas.microsoft.com/office/powerpoint/2010/main" val="261452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48653"/>
          </a:xfrm>
        </p:spPr>
        <p:txBody>
          <a:bodyPr>
            <a:noAutofit/>
          </a:bodyPr>
          <a:lstStyle/>
          <a:p>
            <a:r>
              <a:rPr lang="it-IT" sz="2400" dirty="0"/>
              <a:t>Use case </a:t>
            </a:r>
            <a:r>
              <a:rPr lang="it-IT" sz="2400" dirty="0" err="1"/>
              <a:t>diagram</a:t>
            </a:r>
            <a:endParaRPr lang="it-IT" sz="3600" dirty="0"/>
          </a:p>
        </p:txBody>
      </p:sp>
      <p:pic>
        <p:nvPicPr>
          <p:cNvPr id="4" name="Segnaposto contenuto 3" descr="UseCaseDiagra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4" r="-98"/>
          <a:stretch/>
        </p:blipFill>
        <p:spPr>
          <a:xfrm>
            <a:off x="1006050" y="982053"/>
            <a:ext cx="7131900" cy="5639905"/>
          </a:xfrm>
        </p:spPr>
      </p:pic>
    </p:spTree>
    <p:extLst>
      <p:ext uri="{BB962C8B-B14F-4D97-AF65-F5344CB8AC3E}">
        <p14:creationId xmlns:p14="http://schemas.microsoft.com/office/powerpoint/2010/main" val="270608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35454"/>
          </a:xfrm>
        </p:spPr>
        <p:txBody>
          <a:bodyPr/>
          <a:lstStyle/>
          <a:p>
            <a:r>
              <a:rPr lang="it-IT" sz="2400" dirty="0" err="1" smtClean="0"/>
              <a:t>Sequence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r>
              <a:rPr lang="it-IT" sz="2400" dirty="0" smtClean="0"/>
              <a:t> - </a:t>
            </a:r>
            <a:r>
              <a:rPr lang="it-IT" sz="2400" dirty="0" err="1" smtClean="0"/>
              <a:t>registration</a:t>
            </a:r>
            <a:endParaRPr lang="it-IT" sz="2400" dirty="0"/>
          </a:p>
        </p:txBody>
      </p:sp>
      <p:pic>
        <p:nvPicPr>
          <p:cNvPr id="4" name="Segnaposto contenuto 3" descr="Registra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57" b="9373"/>
          <a:stretch/>
        </p:blipFill>
        <p:spPr>
          <a:xfrm>
            <a:off x="457200" y="1789357"/>
            <a:ext cx="8229600" cy="3578716"/>
          </a:xfrm>
        </p:spPr>
      </p:pic>
    </p:spTree>
    <p:extLst>
      <p:ext uri="{BB962C8B-B14F-4D97-AF65-F5344CB8AC3E}">
        <p14:creationId xmlns:p14="http://schemas.microsoft.com/office/powerpoint/2010/main" val="210331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35454"/>
          </a:xfrm>
        </p:spPr>
        <p:txBody>
          <a:bodyPr/>
          <a:lstStyle/>
          <a:p>
            <a:r>
              <a:rPr lang="it-IT" sz="2400" dirty="0" err="1" smtClean="0"/>
              <a:t>Sequence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r>
              <a:rPr lang="it-IT" sz="2400" dirty="0" smtClean="0"/>
              <a:t> </a:t>
            </a:r>
            <a:r>
              <a:rPr lang="mr-IN" sz="2400" dirty="0" smtClean="0"/>
              <a:t>–</a:t>
            </a:r>
            <a:r>
              <a:rPr lang="it-IT" sz="2400" dirty="0" smtClean="0"/>
              <a:t> </a:t>
            </a:r>
            <a:r>
              <a:rPr lang="it-IT" sz="2400" dirty="0" err="1" smtClean="0"/>
              <a:t>research</a:t>
            </a:r>
            <a:r>
              <a:rPr lang="it-IT" sz="2400" dirty="0" smtClean="0"/>
              <a:t> and </a:t>
            </a:r>
            <a:r>
              <a:rPr lang="it-IT" sz="2400" dirty="0" err="1" smtClean="0"/>
              <a:t>reservation</a:t>
            </a:r>
            <a:endParaRPr lang="it-IT" sz="2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6230" r="3322" b="6230"/>
          <a:stretch/>
        </p:blipFill>
        <p:spPr>
          <a:xfrm>
            <a:off x="112842" y="1904800"/>
            <a:ext cx="8918316" cy="3780738"/>
          </a:xfrm>
        </p:spPr>
      </p:pic>
    </p:spTree>
    <p:extLst>
      <p:ext uri="{BB962C8B-B14F-4D97-AF65-F5344CB8AC3E}">
        <p14:creationId xmlns:p14="http://schemas.microsoft.com/office/powerpoint/2010/main" val="153979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35454"/>
          </a:xfrm>
        </p:spPr>
        <p:txBody>
          <a:bodyPr/>
          <a:lstStyle/>
          <a:p>
            <a:r>
              <a:rPr lang="it-IT" sz="2400" dirty="0" err="1" smtClean="0"/>
              <a:t>Sequence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r>
              <a:rPr lang="it-IT" sz="2400" dirty="0" smtClean="0"/>
              <a:t> </a:t>
            </a:r>
            <a:r>
              <a:rPr lang="mr-IN" sz="2400" dirty="0" smtClean="0"/>
              <a:t>–</a:t>
            </a:r>
            <a:r>
              <a:rPr lang="it-IT" sz="2400" dirty="0" smtClean="0"/>
              <a:t> </a:t>
            </a:r>
            <a:r>
              <a:rPr lang="it-IT" sz="2400" dirty="0" err="1" smtClean="0"/>
              <a:t>close</a:t>
            </a:r>
            <a:r>
              <a:rPr lang="it-IT" sz="2400" dirty="0" smtClean="0"/>
              <a:t> </a:t>
            </a:r>
            <a:r>
              <a:rPr lang="it-IT" sz="2400" dirty="0" err="1" smtClean="0"/>
              <a:t>reservation</a:t>
            </a:r>
            <a:endParaRPr lang="it-IT" sz="2400" dirty="0"/>
          </a:p>
        </p:txBody>
      </p:sp>
      <p:pic>
        <p:nvPicPr>
          <p:cNvPr id="5" name="Segnaposto contenuto 4" descr="Close reservation 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1" t="7327" r="4023" b="-945"/>
          <a:stretch/>
        </p:blipFill>
        <p:spPr>
          <a:xfrm>
            <a:off x="546370" y="1645054"/>
            <a:ext cx="8051261" cy="4372381"/>
          </a:xfrm>
        </p:spPr>
      </p:pic>
    </p:spTree>
    <p:extLst>
      <p:ext uri="{BB962C8B-B14F-4D97-AF65-F5344CB8AC3E}">
        <p14:creationId xmlns:p14="http://schemas.microsoft.com/office/powerpoint/2010/main" val="399974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00349"/>
            <a:ext cx="8229600" cy="403034"/>
          </a:xfrm>
        </p:spPr>
        <p:txBody>
          <a:bodyPr>
            <a:noAutofit/>
          </a:bodyPr>
          <a:lstStyle/>
          <a:p>
            <a:r>
              <a:rPr lang="it-IT" sz="2400" dirty="0" err="1" smtClean="0"/>
              <a:t>Sequence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r>
              <a:rPr lang="it-IT" sz="2400" dirty="0" smtClean="0"/>
              <a:t> </a:t>
            </a:r>
            <a:r>
              <a:rPr lang="mr-IN" sz="2400" dirty="0" smtClean="0"/>
              <a:t>–</a:t>
            </a:r>
            <a:r>
              <a:rPr lang="it-IT" sz="2400" dirty="0" smtClean="0"/>
              <a:t> drive a car</a:t>
            </a:r>
            <a:endParaRPr lang="it-IT" sz="2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0" y="898878"/>
            <a:ext cx="7389620" cy="5765410"/>
          </a:xfrm>
        </p:spPr>
      </p:pic>
    </p:spTree>
    <p:extLst>
      <p:ext uri="{BB962C8B-B14F-4D97-AF65-F5344CB8AC3E}">
        <p14:creationId xmlns:p14="http://schemas.microsoft.com/office/powerpoint/2010/main" val="104471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48653"/>
          </a:xfrm>
        </p:spPr>
        <p:txBody>
          <a:bodyPr>
            <a:noAutofit/>
          </a:bodyPr>
          <a:lstStyle/>
          <a:p>
            <a:r>
              <a:rPr lang="it-IT" sz="2400" dirty="0"/>
              <a:t>State chart </a:t>
            </a:r>
            <a:r>
              <a:rPr lang="mr-IN" sz="2400" dirty="0"/>
              <a:t>–</a:t>
            </a:r>
            <a:r>
              <a:rPr lang="it-IT" sz="2400" dirty="0"/>
              <a:t> </a:t>
            </a:r>
            <a:r>
              <a:rPr lang="it-IT" sz="2400" dirty="0" err="1"/>
              <a:t>car’s</a:t>
            </a:r>
            <a:r>
              <a:rPr lang="it-IT" sz="2400" dirty="0"/>
              <a:t> status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78" y="982053"/>
            <a:ext cx="6924443" cy="5494946"/>
          </a:xfrm>
        </p:spPr>
      </p:pic>
    </p:spTree>
    <p:extLst>
      <p:ext uri="{BB962C8B-B14F-4D97-AF65-F5344CB8AC3E}">
        <p14:creationId xmlns:p14="http://schemas.microsoft.com/office/powerpoint/2010/main" val="396624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18880" cy="723627"/>
          </a:xfrm>
        </p:spPr>
        <p:txBody>
          <a:bodyPr>
            <a:normAutofit/>
          </a:bodyPr>
          <a:lstStyle/>
          <a:p>
            <a:r>
              <a:rPr lang="it-IT" sz="3200" dirty="0" err="1"/>
              <a:t>Mockup</a:t>
            </a:r>
            <a:r>
              <a:rPr lang="it-IT" sz="3200" dirty="0"/>
              <a:t> desktop - </a:t>
            </a:r>
            <a:r>
              <a:rPr lang="it-IT" sz="3200" dirty="0" err="1"/>
              <a:t>Research</a:t>
            </a:r>
            <a:endParaRPr lang="it-IT" sz="32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87" y="1473591"/>
            <a:ext cx="6966857" cy="4876800"/>
          </a:xfrm>
        </p:spPr>
      </p:pic>
    </p:spTree>
    <p:extLst>
      <p:ext uri="{BB962C8B-B14F-4D97-AF65-F5344CB8AC3E}">
        <p14:creationId xmlns:p14="http://schemas.microsoft.com/office/powerpoint/2010/main" val="356907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err="1"/>
              <a:t>Mockup</a:t>
            </a:r>
            <a:r>
              <a:rPr lang="it-IT" sz="3600" dirty="0"/>
              <a:t> desktop – </a:t>
            </a:r>
            <a:r>
              <a:rPr lang="it-IT" sz="3600" dirty="0" err="1"/>
              <a:t>Reservation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600200"/>
            <a:ext cx="6966857" cy="4876800"/>
          </a:xfrm>
        </p:spPr>
      </p:pic>
    </p:spTree>
    <p:extLst>
      <p:ext uri="{BB962C8B-B14F-4D97-AF65-F5344CB8AC3E}">
        <p14:creationId xmlns:p14="http://schemas.microsoft.com/office/powerpoint/2010/main" val="111186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elo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563</TotalTime>
  <Words>80</Words>
  <Application>Microsoft Macintosh PowerPoint</Application>
  <PresentationFormat>Presentazione su schermo (4:3)</PresentationFormat>
  <Paragraphs>21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Clarity</vt:lpstr>
      <vt:lpstr>Requirement Analysis and Specification Document</vt:lpstr>
      <vt:lpstr>Use case diagram</vt:lpstr>
      <vt:lpstr>Sequence diagram - registration</vt:lpstr>
      <vt:lpstr>Sequence diagram – research and reservation</vt:lpstr>
      <vt:lpstr>Sequence diagram – close reservation</vt:lpstr>
      <vt:lpstr>Sequence diagram – drive a car</vt:lpstr>
      <vt:lpstr>State chart – car’s status</vt:lpstr>
      <vt:lpstr>Mockup desktop - Research</vt:lpstr>
      <vt:lpstr>Mockup desktop – Reservation</vt:lpstr>
      <vt:lpstr>Mockup mobile – Research, reservation and unlock</vt:lpstr>
      <vt:lpstr>Mockup car screen – a general view</vt:lpstr>
      <vt:lpstr>Presentazione di PowerPoint</vt:lpstr>
      <vt:lpstr>Presentazione di PowerPoint</vt:lpstr>
      <vt:lpstr>Gantt chart</vt:lpstr>
      <vt:lpstr>Class diagram</vt:lpstr>
      <vt:lpstr>Sequence diagram – login</vt:lpstr>
      <vt:lpstr>State chart – user’s phases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Analysis and Specification Document</dc:title>
  <dc:creator>Paola Sanfilippo</dc:creator>
  <cp:lastModifiedBy>Paola Sanfilippo</cp:lastModifiedBy>
  <cp:revision>33</cp:revision>
  <cp:lastPrinted>2016-11-16T11:29:05Z</cp:lastPrinted>
  <dcterms:created xsi:type="dcterms:W3CDTF">2016-11-15T12:34:05Z</dcterms:created>
  <dcterms:modified xsi:type="dcterms:W3CDTF">2016-11-16T11:42:53Z</dcterms:modified>
</cp:coreProperties>
</file>