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1D45-0640-43DE-B625-5369BDD88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D53B-5A98-44EE-9591-02A8776C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1C759-E291-4AB6-8C3D-02E23A12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289A-051F-4508-805F-CA3457D5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31CE6-B7A6-4910-B120-9DA8D97B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5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0B94-404A-4F61-9069-7853697E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AD91-0301-449A-B368-82C0F6840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161F-66F6-4972-8F3C-FDEA8508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A02A-F9CE-4A6C-853C-3D9C1884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F3EA-2644-433A-B3BA-32616856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C99DC-9713-47CF-A684-E2125DCFB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12454-6B6C-487F-B00F-704D9779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EF74-5FFE-463E-AD30-04A035E0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015F-0348-4A5B-83CA-7BF1A84A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E2C10-294C-4530-9259-2370A1DA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C1C2-CEF0-47C7-AEC3-9977F74F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AF0C-6D6B-4D6A-9564-03D72965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9848-7376-437E-81AC-27037D37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1F7F-C242-4DAC-99FD-990834AC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A4B12-DBAB-4771-8AB3-5F9280F3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2255-9D77-48F9-8125-AF037665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BEAA-1814-4A05-A710-AFF6BF0C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8AE0-183F-4D0E-AE21-7F5B3C43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B2D7-8EC9-4EFE-8881-DA060862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1812-6840-4E61-9603-D7B82DC4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6CAB-8347-4CA4-9080-717DC7CB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9840-7E6A-4C1D-88FE-CF57372F1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4A117-1223-4EEC-A7B7-B6347766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01E97-759F-4F49-9E4D-5DD516C2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DFD4D-8EE1-4B6B-8D0E-6634D6D7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113A8-ECF8-4CFC-93A6-5A36B028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3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7ED7-5643-42DE-ABB1-29698703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5A9CC-7D03-4EA3-82E9-3D541F29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66450-2494-468B-AD88-FD4437807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5BEF-6E3A-4206-B3DD-98C817011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AB381-E1C4-4EB9-9B09-C8DB239B2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5BC5C-00D2-4F66-9BD7-857054C2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7C698-7091-4FFB-B256-4E0FF3FA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9D180-59BA-4429-BCFF-2AA43D3F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34BB-C392-499E-AEAC-8225FBC4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562E-49ED-49DE-B1FA-AFDBCE53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3209C-B345-4FD6-AC9E-4C61BF9D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5655E-C907-445B-93F8-35B93D9B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9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77114-087A-4827-BF61-ECBD7CD8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4CAC7-36B0-408F-B018-B35C4962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51AB9-9EBF-450B-9CB2-151886EC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426A-80AA-4923-A6A7-4F1C95BF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F44B-3C8F-40D3-8B0C-986E201D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D66B3-4E38-498C-97CB-C014CF049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846B-46FD-4E8D-B7C7-9154D49C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CAED6-1A5E-4AC4-8832-8847E880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88404-3F30-4AED-8913-0E016B1A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6912-DB4E-4949-AD2D-8F9E8BBB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E77C6-E88B-4E30-8ACF-01AAC5306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9415A-FAFF-46FC-A0FC-FEED3A914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DFB7-F37E-4730-8E43-A3EE7804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CE1E-8556-4CA6-9806-07EE14C1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578A3-B682-4086-822A-2BD2693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912B9-406A-4F13-941F-E836CD1B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7BA26-1B26-4FDB-B9C5-DEA0FC5B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8C2B-C377-4C6D-86D4-0B652E6FB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4B89-89FA-4CDA-B268-29E95DC2BA2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95B81-D083-4F46-A301-EC4E3240A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ED89-597E-43A7-8D24-3382E8DFF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2F7E-5919-40EE-8352-AFFAB309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49308-0927-409B-999F-41A5B804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33" y="598691"/>
            <a:ext cx="9317933" cy="40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EA3777-6617-43B9-9121-36D2C19A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06" y="247504"/>
            <a:ext cx="8586787" cy="21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4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Stone Martinez, Paola</dc:creator>
  <cp:lastModifiedBy>Stone Martinez, Paola</cp:lastModifiedBy>
  <cp:revision>6</cp:revision>
  <dcterms:created xsi:type="dcterms:W3CDTF">2019-11-13T03:06:42Z</dcterms:created>
  <dcterms:modified xsi:type="dcterms:W3CDTF">2019-11-13T05:37:13Z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Paola.StoneMartinez@emc.com</vt:lpwstr>
  </property>
  <property fmtid="{D5CDD505-2E9C-101B-9397-08002B2CF9AE}" pid="5" name="MSIP_Label_17cb76b2-10b8-4fe1-93d4-2202842406cd_SetDate">
    <vt:lpwstr>2019-11-13T03:23:11.0296293Z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