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987" r:id="rId2"/>
    <p:sldId id="890" r:id="rId3"/>
    <p:sldId id="1005" r:id="rId4"/>
    <p:sldId id="974" r:id="rId5"/>
    <p:sldId id="995" r:id="rId6"/>
    <p:sldId id="980" r:id="rId7"/>
  </p:sldIdLst>
  <p:sldSz cx="24387175" cy="13717588"/>
  <p:notesSz cx="6858000" cy="9144000"/>
  <p:defaultTextStyle>
    <a:defPPr>
      <a:defRPr lang="ru-RU"/>
    </a:defPPr>
    <a:lvl1pPr marL="0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Microsoft Office" initials="Office" lastIdx="1" clrIdx="0">
    <p:extLst/>
  </p:cmAuthor>
  <p:cmAuthor id="2" name="пользователь Microsoft Office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3399"/>
    <a:srgbClr val="8C8F9A"/>
    <a:srgbClr val="E8E9EC"/>
    <a:srgbClr val="242529"/>
    <a:srgbClr val="D4D4D4"/>
    <a:srgbClr val="6C6E7A"/>
    <a:srgbClr val="1DB19A"/>
    <a:srgbClr val="ECECEC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 autoAdjust="0"/>
    <p:restoredTop sz="96402" autoAdjust="0"/>
  </p:normalViewPr>
  <p:slideViewPr>
    <p:cSldViewPr>
      <p:cViewPr varScale="1">
        <p:scale>
          <a:sx n="32" d="100"/>
          <a:sy n="32" d="100"/>
        </p:scale>
        <p:origin x="126" y="9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3006"/>
    </p:cViewPr>
  </p:sorterViewPr>
  <p:notesViewPr>
    <p:cSldViewPr>
      <p:cViewPr varScale="1">
        <p:scale>
          <a:sx n="86" d="100"/>
          <a:sy n="86" d="100"/>
        </p:scale>
        <p:origin x="30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F2D-4C40-8A47-B131-FA84CE0A3C0A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C40D-6FB9-1648-B027-EAD4E7DC4F2C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005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601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323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69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3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Пользовательский макет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" y="0"/>
            <a:ext cx="24387174" cy="1371758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77163" y="8731002"/>
            <a:ext cx="8784976" cy="202931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sz="13001" b="1" i="0" baseline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486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716793" y="11965375"/>
            <a:ext cx="5690341" cy="1756276"/>
          </a:xfrm>
          <a:prstGeom prst="rect">
            <a:avLst/>
          </a:prstGeom>
        </p:spPr>
        <p:txBody>
          <a:bodyPr/>
          <a:lstStyle>
            <a:lvl1pPr algn="r">
              <a:defRPr lang="uk-UA" sz="13900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2394298"/>
            <a:ext cx="7199151" cy="288032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2087" y="6354738"/>
            <a:ext cx="7199014" cy="5582502"/>
          </a:xfrm>
          <a:prstGeom prst="rect">
            <a:avLst/>
          </a:prstGeom>
        </p:spPr>
        <p:txBody>
          <a:bodyPr/>
          <a:lstStyle>
            <a:lvl1pPr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82206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19" y="1674219"/>
            <a:ext cx="21194285" cy="127321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4560739" y="8211706"/>
            <a:ext cx="6840760" cy="3600400"/>
          </a:xfrm>
          <a:prstGeom prst="rect">
            <a:avLst/>
          </a:prstGeom>
        </p:spPr>
        <p:txBody>
          <a:bodyPr/>
          <a:lstStyle>
            <a:lvl1pPr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12841659" y="8226946"/>
            <a:ext cx="6840760" cy="3600400"/>
          </a:xfrm>
          <a:prstGeom prst="rect">
            <a:avLst/>
          </a:prstGeom>
        </p:spPr>
        <p:txBody>
          <a:bodyPr/>
          <a:lstStyle>
            <a:lvl1pPr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3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716793" y="11965375"/>
            <a:ext cx="5690341" cy="1756276"/>
          </a:xfrm>
          <a:prstGeom prst="rect">
            <a:avLst/>
          </a:prstGeom>
        </p:spPr>
        <p:txBody>
          <a:bodyPr/>
          <a:lstStyle>
            <a:lvl1pPr algn="r">
              <a:defRPr lang="uk-UA" sz="13900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535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19" y="1170162"/>
            <a:ext cx="21194285" cy="127321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1601919" y="3474418"/>
            <a:ext cx="21194285" cy="7632848"/>
          </a:xfrm>
          <a:prstGeom prst="rect">
            <a:avLst/>
          </a:prstGeom>
        </p:spPr>
        <p:txBody>
          <a:bodyPr/>
          <a:lstStyle>
            <a:lvl1pPr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63532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716793" y="11965375"/>
            <a:ext cx="5690341" cy="1756276"/>
          </a:xfrm>
          <a:prstGeom prst="rect">
            <a:avLst/>
          </a:prstGeom>
        </p:spPr>
        <p:txBody>
          <a:bodyPr/>
          <a:lstStyle>
            <a:lvl1pPr algn="r">
              <a:defRPr lang="uk-UA" sz="13900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4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4" name="Рисунок 23"/>
          <p:cNvSpPr>
            <a:spLocks noGrp="1"/>
          </p:cNvSpPr>
          <p:nvPr>
            <p:ph type="pic" sz="quarter" idx="24"/>
          </p:nvPr>
        </p:nvSpPr>
        <p:spPr>
          <a:xfrm>
            <a:off x="13993789" y="2"/>
            <a:ext cx="9865635" cy="13717587"/>
          </a:xfrm>
          <a:custGeom>
            <a:avLst/>
            <a:gdLst>
              <a:gd name="connsiteX0" fmla="*/ 2318396 w 9865635"/>
              <a:gd name="connsiteY0" fmla="*/ 3616611 h 13717587"/>
              <a:gd name="connsiteX1" fmla="*/ 4636791 w 9865635"/>
              <a:gd name="connsiteY1" fmla="*/ 5935007 h 13717587"/>
              <a:gd name="connsiteX2" fmla="*/ 4636791 w 9865635"/>
              <a:gd name="connsiteY2" fmla="*/ 8717782 h 13717587"/>
              <a:gd name="connsiteX3" fmla="*/ 4636723 w 9865635"/>
              <a:gd name="connsiteY3" fmla="*/ 8717782 h 13717587"/>
              <a:gd name="connsiteX4" fmla="*/ 4636791 w 9865635"/>
              <a:gd name="connsiteY4" fmla="*/ 8720526 h 13717587"/>
              <a:gd name="connsiteX5" fmla="*/ 4636791 w 9865635"/>
              <a:gd name="connsiteY5" fmla="*/ 10405154 h 13717587"/>
              <a:gd name="connsiteX6" fmla="*/ 4636791 w 9865635"/>
              <a:gd name="connsiteY6" fmla="*/ 11503306 h 13717587"/>
              <a:gd name="connsiteX7" fmla="*/ 4636791 w 9865635"/>
              <a:gd name="connsiteY7" fmla="*/ 13187930 h 13717587"/>
              <a:gd name="connsiteX8" fmla="*/ 4636723 w 9865635"/>
              <a:gd name="connsiteY8" fmla="*/ 13190676 h 13717587"/>
              <a:gd name="connsiteX9" fmla="*/ 4636791 w 9865635"/>
              <a:gd name="connsiteY9" fmla="*/ 13190676 h 13717587"/>
              <a:gd name="connsiteX10" fmla="*/ 4636791 w 9865635"/>
              <a:gd name="connsiteY10" fmla="*/ 13717587 h 13717587"/>
              <a:gd name="connsiteX11" fmla="*/ 2 w 9865635"/>
              <a:gd name="connsiteY11" fmla="*/ 13717587 h 13717587"/>
              <a:gd name="connsiteX12" fmla="*/ 2 w 9865635"/>
              <a:gd name="connsiteY12" fmla="*/ 13190675 h 13717587"/>
              <a:gd name="connsiteX13" fmla="*/ 71 w 9865635"/>
              <a:gd name="connsiteY13" fmla="*/ 13190675 h 13717587"/>
              <a:gd name="connsiteX14" fmla="*/ 2 w 9865635"/>
              <a:gd name="connsiteY14" fmla="*/ 13187929 h 13717587"/>
              <a:gd name="connsiteX15" fmla="*/ 0 w 9865635"/>
              <a:gd name="connsiteY15" fmla="*/ 10405153 h 13717587"/>
              <a:gd name="connsiteX16" fmla="*/ 2 w 9865635"/>
              <a:gd name="connsiteY16" fmla="*/ 10405153 h 13717587"/>
              <a:gd name="connsiteX17" fmla="*/ 2 w 9865635"/>
              <a:gd name="connsiteY17" fmla="*/ 8720526 h 13717587"/>
              <a:gd name="connsiteX18" fmla="*/ 70 w 9865635"/>
              <a:gd name="connsiteY18" fmla="*/ 8717782 h 13717587"/>
              <a:gd name="connsiteX19" fmla="*/ 2 w 9865635"/>
              <a:gd name="connsiteY19" fmla="*/ 8717782 h 13717587"/>
              <a:gd name="connsiteX20" fmla="*/ 2 w 9865635"/>
              <a:gd name="connsiteY20" fmla="*/ 5935003 h 13717587"/>
              <a:gd name="connsiteX21" fmla="*/ 2318396 w 9865635"/>
              <a:gd name="connsiteY21" fmla="*/ 3616611 h 13717587"/>
              <a:gd name="connsiteX22" fmla="*/ 5228843 w 9865635"/>
              <a:gd name="connsiteY22" fmla="*/ 0 h 13717587"/>
              <a:gd name="connsiteX23" fmla="*/ 9313267 w 9865635"/>
              <a:gd name="connsiteY23" fmla="*/ 0 h 13717587"/>
              <a:gd name="connsiteX24" fmla="*/ 9865635 w 9865635"/>
              <a:gd name="connsiteY24" fmla="*/ 0 h 13717587"/>
              <a:gd name="connsiteX25" fmla="*/ 9865635 w 9865635"/>
              <a:gd name="connsiteY25" fmla="*/ 802619 h 13717587"/>
              <a:gd name="connsiteX26" fmla="*/ 9865567 w 9865635"/>
              <a:gd name="connsiteY26" fmla="*/ 805363 h 13717587"/>
              <a:gd name="connsiteX27" fmla="*/ 9865635 w 9865635"/>
              <a:gd name="connsiteY27" fmla="*/ 805363 h 13717587"/>
              <a:gd name="connsiteX28" fmla="*/ 9865635 w 9865635"/>
              <a:gd name="connsiteY28" fmla="*/ 3189691 h 13717587"/>
              <a:gd name="connsiteX29" fmla="*/ 9865635 w 9865635"/>
              <a:gd name="connsiteY29" fmla="*/ 3588143 h 13717587"/>
              <a:gd name="connsiteX30" fmla="*/ 9865635 w 9865635"/>
              <a:gd name="connsiteY30" fmla="*/ 5972467 h 13717587"/>
              <a:gd name="connsiteX31" fmla="*/ 9865567 w 9865635"/>
              <a:gd name="connsiteY31" fmla="*/ 5972467 h 13717587"/>
              <a:gd name="connsiteX32" fmla="*/ 9865635 w 9865635"/>
              <a:gd name="connsiteY32" fmla="*/ 5975211 h 13717587"/>
              <a:gd name="connsiteX33" fmla="*/ 9865635 w 9865635"/>
              <a:gd name="connsiteY33" fmla="*/ 7659839 h 13717587"/>
              <a:gd name="connsiteX34" fmla="*/ 9865635 w 9865635"/>
              <a:gd name="connsiteY34" fmla="*/ 8545330 h 13717587"/>
              <a:gd name="connsiteX35" fmla="*/ 9865635 w 9865635"/>
              <a:gd name="connsiteY35" fmla="*/ 8757990 h 13717587"/>
              <a:gd name="connsiteX36" fmla="*/ 9865631 w 9865635"/>
              <a:gd name="connsiteY36" fmla="*/ 10442613 h 13717587"/>
              <a:gd name="connsiteX37" fmla="*/ 9865631 w 9865635"/>
              <a:gd name="connsiteY37" fmla="*/ 10445356 h 13717587"/>
              <a:gd name="connsiteX38" fmla="*/ 9865631 w 9865635"/>
              <a:gd name="connsiteY38" fmla="*/ 11328104 h 13717587"/>
              <a:gd name="connsiteX39" fmla="*/ 9865631 w 9865635"/>
              <a:gd name="connsiteY39" fmla="*/ 11330848 h 13717587"/>
              <a:gd name="connsiteX40" fmla="*/ 9865631 w 9865635"/>
              <a:gd name="connsiteY40" fmla="*/ 13015478 h 13717587"/>
              <a:gd name="connsiteX41" fmla="*/ 9865631 w 9865635"/>
              <a:gd name="connsiteY41" fmla="*/ 13228136 h 13717587"/>
              <a:gd name="connsiteX42" fmla="*/ 9865631 w 9865635"/>
              <a:gd name="connsiteY42" fmla="*/ 13717587 h 13717587"/>
              <a:gd name="connsiteX43" fmla="*/ 9313267 w 9865635"/>
              <a:gd name="connsiteY43" fmla="*/ 13717587 h 13717587"/>
              <a:gd name="connsiteX44" fmla="*/ 5228843 w 9865635"/>
              <a:gd name="connsiteY44" fmla="*/ 13717587 h 13717587"/>
              <a:gd name="connsiteX45" fmla="*/ 5228843 w 9865635"/>
              <a:gd name="connsiteY45" fmla="*/ 13015474 h 13717587"/>
              <a:gd name="connsiteX46" fmla="*/ 5228847 w 9865635"/>
              <a:gd name="connsiteY46" fmla="*/ 13015474 h 13717587"/>
              <a:gd name="connsiteX47" fmla="*/ 5228847 w 9865635"/>
              <a:gd name="connsiteY47" fmla="*/ 11330848 h 13717587"/>
              <a:gd name="connsiteX48" fmla="*/ 5228847 w 9865635"/>
              <a:gd name="connsiteY48" fmla="*/ 11330812 h 13717587"/>
              <a:gd name="connsiteX49" fmla="*/ 5228847 w 9865635"/>
              <a:gd name="connsiteY49" fmla="*/ 11328104 h 13717587"/>
              <a:gd name="connsiteX50" fmla="*/ 5228847 w 9865635"/>
              <a:gd name="connsiteY50" fmla="*/ 11328104 h 13717587"/>
              <a:gd name="connsiteX51" fmla="*/ 5228847 w 9865635"/>
              <a:gd name="connsiteY51" fmla="*/ 9536593 h 13717587"/>
              <a:gd name="connsiteX52" fmla="*/ 5228843 w 9865635"/>
              <a:gd name="connsiteY52" fmla="*/ 7659839 h 13717587"/>
              <a:gd name="connsiteX53" fmla="*/ 5228847 w 9865635"/>
              <a:gd name="connsiteY53" fmla="*/ 7659839 h 13717587"/>
              <a:gd name="connsiteX54" fmla="*/ 5228847 w 9865635"/>
              <a:gd name="connsiteY54" fmla="*/ 5975211 h 13717587"/>
              <a:gd name="connsiteX55" fmla="*/ 5228915 w 9865635"/>
              <a:gd name="connsiteY55" fmla="*/ 5972467 h 13717587"/>
              <a:gd name="connsiteX56" fmla="*/ 5228847 w 9865635"/>
              <a:gd name="connsiteY56" fmla="*/ 5972467 h 13717587"/>
              <a:gd name="connsiteX57" fmla="*/ 5228847 w 9865635"/>
              <a:gd name="connsiteY57" fmla="*/ 3588143 h 13717587"/>
              <a:gd name="connsiteX58" fmla="*/ 5228847 w 9865635"/>
              <a:gd name="connsiteY58" fmla="*/ 3189687 h 13717587"/>
              <a:gd name="connsiteX59" fmla="*/ 5228847 w 9865635"/>
              <a:gd name="connsiteY59" fmla="*/ 805363 h 13717587"/>
              <a:gd name="connsiteX60" fmla="*/ 5228915 w 9865635"/>
              <a:gd name="connsiteY60" fmla="*/ 805363 h 13717587"/>
              <a:gd name="connsiteX61" fmla="*/ 5228847 w 9865635"/>
              <a:gd name="connsiteY61" fmla="*/ 802619 h 13717587"/>
              <a:gd name="connsiteX62" fmla="*/ 1 w 9865635"/>
              <a:gd name="connsiteY62" fmla="*/ 0 h 13717587"/>
              <a:gd name="connsiteX63" fmla="*/ 4636791 w 9865635"/>
              <a:gd name="connsiteY63" fmla="*/ 0 h 13717587"/>
              <a:gd name="connsiteX64" fmla="*/ 4636791 w 9865635"/>
              <a:gd name="connsiteY64" fmla="*/ 977819 h 13717587"/>
              <a:gd name="connsiteX65" fmla="*/ 2318396 w 9865635"/>
              <a:gd name="connsiteY65" fmla="*/ 3296215 h 13717587"/>
              <a:gd name="connsiteX66" fmla="*/ 1 w 9865635"/>
              <a:gd name="connsiteY66" fmla="*/ 977819 h 13717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865635" h="13717587">
                <a:moveTo>
                  <a:pt x="2318396" y="3616611"/>
                </a:moveTo>
                <a:cubicBezTo>
                  <a:pt x="3598810" y="3616611"/>
                  <a:pt x="4636791" y="4654591"/>
                  <a:pt x="4636791" y="5935007"/>
                </a:cubicBezTo>
                <a:lnTo>
                  <a:pt x="4636791" y="8717782"/>
                </a:lnTo>
                <a:lnTo>
                  <a:pt x="4636723" y="8717782"/>
                </a:lnTo>
                <a:lnTo>
                  <a:pt x="4636791" y="8720526"/>
                </a:lnTo>
                <a:lnTo>
                  <a:pt x="4636791" y="10405154"/>
                </a:lnTo>
                <a:lnTo>
                  <a:pt x="4636791" y="11503306"/>
                </a:lnTo>
                <a:lnTo>
                  <a:pt x="4636791" y="13187930"/>
                </a:lnTo>
                <a:lnTo>
                  <a:pt x="4636723" y="13190676"/>
                </a:lnTo>
                <a:lnTo>
                  <a:pt x="4636791" y="13190676"/>
                </a:lnTo>
                <a:lnTo>
                  <a:pt x="4636791" y="13717587"/>
                </a:lnTo>
                <a:lnTo>
                  <a:pt x="2" y="13717587"/>
                </a:lnTo>
                <a:lnTo>
                  <a:pt x="2" y="13190675"/>
                </a:lnTo>
                <a:lnTo>
                  <a:pt x="71" y="13190675"/>
                </a:lnTo>
                <a:lnTo>
                  <a:pt x="2" y="13187929"/>
                </a:lnTo>
                <a:lnTo>
                  <a:pt x="0" y="10405153"/>
                </a:lnTo>
                <a:lnTo>
                  <a:pt x="2" y="10405153"/>
                </a:lnTo>
                <a:lnTo>
                  <a:pt x="2" y="8720526"/>
                </a:lnTo>
                <a:lnTo>
                  <a:pt x="70" y="8717782"/>
                </a:lnTo>
                <a:lnTo>
                  <a:pt x="2" y="8717782"/>
                </a:lnTo>
                <a:lnTo>
                  <a:pt x="2" y="5935003"/>
                </a:lnTo>
                <a:cubicBezTo>
                  <a:pt x="2" y="4654591"/>
                  <a:pt x="1037982" y="3616611"/>
                  <a:pt x="2318396" y="3616611"/>
                </a:cubicBezTo>
                <a:close/>
                <a:moveTo>
                  <a:pt x="5228843" y="0"/>
                </a:moveTo>
                <a:lnTo>
                  <a:pt x="9313267" y="0"/>
                </a:lnTo>
                <a:lnTo>
                  <a:pt x="9865635" y="0"/>
                </a:lnTo>
                <a:lnTo>
                  <a:pt x="9865635" y="802619"/>
                </a:lnTo>
                <a:lnTo>
                  <a:pt x="9865567" y="805363"/>
                </a:lnTo>
                <a:lnTo>
                  <a:pt x="9865635" y="805363"/>
                </a:lnTo>
                <a:lnTo>
                  <a:pt x="9865635" y="3189691"/>
                </a:lnTo>
                <a:lnTo>
                  <a:pt x="9865635" y="3588143"/>
                </a:lnTo>
                <a:lnTo>
                  <a:pt x="9865635" y="5972467"/>
                </a:lnTo>
                <a:lnTo>
                  <a:pt x="9865567" y="5972467"/>
                </a:lnTo>
                <a:lnTo>
                  <a:pt x="9865635" y="5975211"/>
                </a:lnTo>
                <a:lnTo>
                  <a:pt x="9865635" y="7659839"/>
                </a:lnTo>
                <a:lnTo>
                  <a:pt x="9865635" y="8545330"/>
                </a:lnTo>
                <a:lnTo>
                  <a:pt x="9865635" y="8757990"/>
                </a:lnTo>
                <a:lnTo>
                  <a:pt x="9865631" y="10442613"/>
                </a:lnTo>
                <a:lnTo>
                  <a:pt x="9865631" y="10445356"/>
                </a:lnTo>
                <a:lnTo>
                  <a:pt x="9865631" y="11328104"/>
                </a:lnTo>
                <a:lnTo>
                  <a:pt x="9865631" y="11330848"/>
                </a:lnTo>
                <a:lnTo>
                  <a:pt x="9865631" y="13015478"/>
                </a:lnTo>
                <a:lnTo>
                  <a:pt x="9865631" y="13228136"/>
                </a:lnTo>
                <a:lnTo>
                  <a:pt x="9865631" y="13717587"/>
                </a:lnTo>
                <a:lnTo>
                  <a:pt x="9313267" y="13717587"/>
                </a:lnTo>
                <a:lnTo>
                  <a:pt x="5228843" y="13717587"/>
                </a:lnTo>
                <a:lnTo>
                  <a:pt x="5228843" y="13015474"/>
                </a:lnTo>
                <a:lnTo>
                  <a:pt x="5228847" y="13015474"/>
                </a:lnTo>
                <a:lnTo>
                  <a:pt x="5228847" y="11330848"/>
                </a:lnTo>
                <a:lnTo>
                  <a:pt x="5228847" y="11330812"/>
                </a:lnTo>
                <a:lnTo>
                  <a:pt x="5228847" y="11328104"/>
                </a:lnTo>
                <a:lnTo>
                  <a:pt x="5228847" y="11328104"/>
                </a:lnTo>
                <a:lnTo>
                  <a:pt x="5228847" y="9536593"/>
                </a:lnTo>
                <a:lnTo>
                  <a:pt x="5228843" y="7659839"/>
                </a:lnTo>
                <a:lnTo>
                  <a:pt x="5228847" y="7659839"/>
                </a:lnTo>
                <a:lnTo>
                  <a:pt x="5228847" y="5975211"/>
                </a:lnTo>
                <a:lnTo>
                  <a:pt x="5228915" y="5972467"/>
                </a:lnTo>
                <a:lnTo>
                  <a:pt x="5228847" y="5972467"/>
                </a:lnTo>
                <a:lnTo>
                  <a:pt x="5228847" y="3588143"/>
                </a:lnTo>
                <a:lnTo>
                  <a:pt x="5228847" y="3189687"/>
                </a:lnTo>
                <a:lnTo>
                  <a:pt x="5228847" y="805363"/>
                </a:lnTo>
                <a:lnTo>
                  <a:pt x="5228915" y="805363"/>
                </a:lnTo>
                <a:lnTo>
                  <a:pt x="5228847" y="802619"/>
                </a:lnTo>
                <a:close/>
                <a:moveTo>
                  <a:pt x="1" y="0"/>
                </a:moveTo>
                <a:lnTo>
                  <a:pt x="4636791" y="0"/>
                </a:lnTo>
                <a:lnTo>
                  <a:pt x="4636791" y="977819"/>
                </a:lnTo>
                <a:cubicBezTo>
                  <a:pt x="4636791" y="2258231"/>
                  <a:pt x="3598812" y="3296215"/>
                  <a:pt x="2318396" y="3296215"/>
                </a:cubicBezTo>
                <a:cubicBezTo>
                  <a:pt x="1037982" y="3296215"/>
                  <a:pt x="2" y="2258231"/>
                  <a:pt x="1" y="977819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5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27"/>
          </p:nvPr>
        </p:nvSpPr>
        <p:spPr>
          <a:xfrm>
            <a:off x="-1" y="2034259"/>
            <a:ext cx="10681421" cy="9709042"/>
          </a:xfrm>
          <a:custGeom>
            <a:avLst/>
            <a:gdLst>
              <a:gd name="connsiteX0" fmla="*/ 1 w 10681421"/>
              <a:gd name="connsiteY0" fmla="*/ 0 h 9709042"/>
              <a:gd name="connsiteX1" fmla="*/ 5826901 w 10681421"/>
              <a:gd name="connsiteY1" fmla="*/ 0 h 9709042"/>
              <a:gd name="connsiteX2" fmla="*/ 10681421 w 10681421"/>
              <a:gd name="connsiteY2" fmla="*/ 4854521 h 9709042"/>
              <a:gd name="connsiteX3" fmla="*/ 5826901 w 10681421"/>
              <a:gd name="connsiteY3" fmla="*/ 9709042 h 9709042"/>
              <a:gd name="connsiteX4" fmla="*/ 1 w 10681421"/>
              <a:gd name="connsiteY4" fmla="*/ 9709042 h 9709042"/>
              <a:gd name="connsiteX5" fmla="*/ 1 w 10681421"/>
              <a:gd name="connsiteY5" fmla="*/ 8712967 h 9709042"/>
              <a:gd name="connsiteX6" fmla="*/ 0 w 10681421"/>
              <a:gd name="connsiteY6" fmla="*/ 8712967 h 9709042"/>
              <a:gd name="connsiteX7" fmla="*/ 0 w 10681421"/>
              <a:gd name="connsiteY7" fmla="*/ 1944216 h 9709042"/>
              <a:gd name="connsiteX8" fmla="*/ 1 w 10681421"/>
              <a:gd name="connsiteY8" fmla="*/ 1944216 h 970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81421" h="9709042">
                <a:moveTo>
                  <a:pt x="1" y="0"/>
                </a:moveTo>
                <a:lnTo>
                  <a:pt x="5826901" y="0"/>
                </a:lnTo>
                <a:cubicBezTo>
                  <a:pt x="8507979" y="0"/>
                  <a:pt x="10681421" y="2173443"/>
                  <a:pt x="10681421" y="4854521"/>
                </a:cubicBezTo>
                <a:cubicBezTo>
                  <a:pt x="10681421" y="7535598"/>
                  <a:pt x="8507979" y="9709042"/>
                  <a:pt x="5826901" y="9709042"/>
                </a:cubicBezTo>
                <a:lnTo>
                  <a:pt x="1" y="9709042"/>
                </a:lnTo>
                <a:lnTo>
                  <a:pt x="1" y="8712967"/>
                </a:lnTo>
                <a:lnTo>
                  <a:pt x="0" y="8712967"/>
                </a:lnTo>
                <a:lnTo>
                  <a:pt x="0" y="1944216"/>
                </a:lnTo>
                <a:lnTo>
                  <a:pt x="1" y="1944216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4491351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14491351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4670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24"/>
          </p:nvPr>
        </p:nvSpPr>
        <p:spPr>
          <a:xfrm>
            <a:off x="12209389" y="0"/>
            <a:ext cx="12177787" cy="12247304"/>
          </a:xfrm>
          <a:custGeom>
            <a:avLst/>
            <a:gdLst>
              <a:gd name="connsiteX0" fmla="*/ 4793769 w 12177787"/>
              <a:gd name="connsiteY0" fmla="*/ 0 h 12247304"/>
              <a:gd name="connsiteX1" fmla="*/ 9514323 w 12177787"/>
              <a:gd name="connsiteY1" fmla="*/ 0 h 12247304"/>
              <a:gd name="connsiteX2" fmla="*/ 4223600 w 12177787"/>
              <a:gd name="connsiteY2" fmla="*/ 5290724 h 12247304"/>
              <a:gd name="connsiteX3" fmla="*/ 4223599 w 12177787"/>
              <a:gd name="connsiteY3" fmla="*/ 8023704 h 12247304"/>
              <a:gd name="connsiteX4" fmla="*/ 6956581 w 12177787"/>
              <a:gd name="connsiteY4" fmla="*/ 8023704 h 12247304"/>
              <a:gd name="connsiteX5" fmla="*/ 12177787 w 12177787"/>
              <a:gd name="connsiteY5" fmla="*/ 2802497 h 12247304"/>
              <a:gd name="connsiteX6" fmla="*/ 12177787 w 12177787"/>
              <a:gd name="connsiteY6" fmla="*/ 7523053 h 12247304"/>
              <a:gd name="connsiteX7" fmla="*/ 8997213 w 12177787"/>
              <a:gd name="connsiteY7" fmla="*/ 10703627 h 12247304"/>
              <a:gd name="connsiteX8" fmla="*/ 1543677 w 12177787"/>
              <a:gd name="connsiteY8" fmla="*/ 10703627 h 12247304"/>
              <a:gd name="connsiteX9" fmla="*/ 1543677 w 12177787"/>
              <a:gd name="connsiteY9" fmla="*/ 3250092 h 1224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77787" h="12247304">
                <a:moveTo>
                  <a:pt x="4793769" y="0"/>
                </a:moveTo>
                <a:lnTo>
                  <a:pt x="9514323" y="0"/>
                </a:lnTo>
                <a:lnTo>
                  <a:pt x="4223600" y="5290724"/>
                </a:lnTo>
                <a:cubicBezTo>
                  <a:pt x="3468908" y="6045415"/>
                  <a:pt x="3468908" y="7269013"/>
                  <a:pt x="4223599" y="8023704"/>
                </a:cubicBezTo>
                <a:cubicBezTo>
                  <a:pt x="4978291" y="8778395"/>
                  <a:pt x="6201889" y="8778395"/>
                  <a:pt x="6956581" y="8023704"/>
                </a:cubicBezTo>
                <a:lnTo>
                  <a:pt x="12177787" y="2802497"/>
                </a:lnTo>
                <a:lnTo>
                  <a:pt x="12177787" y="7523053"/>
                </a:lnTo>
                <a:lnTo>
                  <a:pt x="8997213" y="10703627"/>
                </a:lnTo>
                <a:cubicBezTo>
                  <a:pt x="6938975" y="12761864"/>
                  <a:pt x="3601914" y="12761864"/>
                  <a:pt x="1543677" y="10703627"/>
                </a:cubicBezTo>
                <a:cubicBezTo>
                  <a:pt x="-514560" y="8645390"/>
                  <a:pt x="-514560" y="5308329"/>
                  <a:pt x="1543677" y="3250092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4491351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14491351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2" name="Рисунок 21"/>
          <p:cNvSpPr>
            <a:spLocks noGrp="1"/>
          </p:cNvSpPr>
          <p:nvPr>
            <p:ph type="pic" sz="quarter" idx="25"/>
          </p:nvPr>
        </p:nvSpPr>
        <p:spPr>
          <a:xfrm>
            <a:off x="3" y="1002936"/>
            <a:ext cx="11666483" cy="12714652"/>
          </a:xfrm>
          <a:custGeom>
            <a:avLst/>
            <a:gdLst>
              <a:gd name="connsiteX0" fmla="*/ 7619676 w 11666483"/>
              <a:gd name="connsiteY0" fmla="*/ 9817271 h 12714652"/>
              <a:gd name="connsiteX1" fmla="*/ 8214443 w 11666483"/>
              <a:gd name="connsiteY1" fmla="*/ 10063629 h 12714652"/>
              <a:gd name="connsiteX2" fmla="*/ 8214443 w 11666483"/>
              <a:gd name="connsiteY2" fmla="*/ 11253165 h 12714652"/>
              <a:gd name="connsiteX3" fmla="*/ 6752957 w 11666483"/>
              <a:gd name="connsiteY3" fmla="*/ 12714652 h 12714652"/>
              <a:gd name="connsiteX4" fmla="*/ 4373888 w 11666483"/>
              <a:gd name="connsiteY4" fmla="*/ 12714652 h 12714652"/>
              <a:gd name="connsiteX5" fmla="*/ 7024909 w 11666483"/>
              <a:gd name="connsiteY5" fmla="*/ 10063630 h 12714652"/>
              <a:gd name="connsiteX6" fmla="*/ 7619676 w 11666483"/>
              <a:gd name="connsiteY6" fmla="*/ 9817271 h 12714652"/>
              <a:gd name="connsiteX7" fmla="*/ 11318463 w 11666483"/>
              <a:gd name="connsiteY7" fmla="*/ 9485708 h 12714652"/>
              <a:gd name="connsiteX8" fmla="*/ 11562238 w 11666483"/>
              <a:gd name="connsiteY8" fmla="*/ 9586681 h 12714652"/>
              <a:gd name="connsiteX9" fmla="*/ 11562237 w 11666483"/>
              <a:gd name="connsiteY9" fmla="*/ 10074234 h 12714652"/>
              <a:gd name="connsiteX10" fmla="*/ 9549128 w 11666483"/>
              <a:gd name="connsiteY10" fmla="*/ 12087342 h 12714652"/>
              <a:gd name="connsiteX11" fmla="*/ 9061577 w 11666483"/>
              <a:gd name="connsiteY11" fmla="*/ 12087342 h 12714652"/>
              <a:gd name="connsiteX12" fmla="*/ 9061577 w 11666483"/>
              <a:gd name="connsiteY12" fmla="*/ 11599792 h 12714652"/>
              <a:gd name="connsiteX13" fmla="*/ 11074688 w 11666483"/>
              <a:gd name="connsiteY13" fmla="*/ 9586681 h 12714652"/>
              <a:gd name="connsiteX14" fmla="*/ 11318463 w 11666483"/>
              <a:gd name="connsiteY14" fmla="*/ 9485708 h 12714652"/>
              <a:gd name="connsiteX15" fmla="*/ 5310471 w 11666483"/>
              <a:gd name="connsiteY15" fmla="*/ 8679699 h 12714652"/>
              <a:gd name="connsiteX16" fmla="*/ 5066697 w 11666483"/>
              <a:gd name="connsiteY16" fmla="*/ 8780672 h 12714652"/>
              <a:gd name="connsiteX17" fmla="*/ 3053586 w 11666483"/>
              <a:gd name="connsiteY17" fmla="*/ 10793781 h 12714652"/>
              <a:gd name="connsiteX18" fmla="*/ 3053586 w 11666483"/>
              <a:gd name="connsiteY18" fmla="*/ 11281331 h 12714652"/>
              <a:gd name="connsiteX19" fmla="*/ 3297362 w 11666483"/>
              <a:gd name="connsiteY19" fmla="*/ 11382306 h 12714652"/>
              <a:gd name="connsiteX20" fmla="*/ 3541136 w 11666483"/>
              <a:gd name="connsiteY20" fmla="*/ 11281331 h 12714652"/>
              <a:gd name="connsiteX21" fmla="*/ 5554245 w 11666483"/>
              <a:gd name="connsiteY21" fmla="*/ 9268223 h 12714652"/>
              <a:gd name="connsiteX22" fmla="*/ 5554245 w 11666483"/>
              <a:gd name="connsiteY22" fmla="*/ 8780673 h 12714652"/>
              <a:gd name="connsiteX23" fmla="*/ 5310471 w 11666483"/>
              <a:gd name="connsiteY23" fmla="*/ 8679699 h 12714652"/>
              <a:gd name="connsiteX24" fmla="*/ 2622261 w 11666483"/>
              <a:gd name="connsiteY24" fmla="*/ 1002186 h 12714652"/>
              <a:gd name="connsiteX25" fmla="*/ 3411480 w 11666483"/>
              <a:gd name="connsiteY25" fmla="*/ 1329090 h 12714652"/>
              <a:gd name="connsiteX26" fmla="*/ 3411479 w 11666483"/>
              <a:gd name="connsiteY26" fmla="*/ 2907528 h 12714652"/>
              <a:gd name="connsiteX27" fmla="*/ 0 w 11666483"/>
              <a:gd name="connsiteY27" fmla="*/ 6319008 h 12714652"/>
              <a:gd name="connsiteX28" fmla="*/ 0 w 11666483"/>
              <a:gd name="connsiteY28" fmla="*/ 3162133 h 12714652"/>
              <a:gd name="connsiteX29" fmla="*/ 1833043 w 11666483"/>
              <a:gd name="connsiteY29" fmla="*/ 1329090 h 12714652"/>
              <a:gd name="connsiteX30" fmla="*/ 2622261 w 11666483"/>
              <a:gd name="connsiteY30" fmla="*/ 1002186 h 12714652"/>
              <a:gd name="connsiteX31" fmla="*/ 8449940 w 11666483"/>
              <a:gd name="connsiteY31" fmla="*/ 0 h 12714652"/>
              <a:gd name="connsiteX32" fmla="*/ 10724379 w 11666483"/>
              <a:gd name="connsiteY32" fmla="*/ 942104 h 12714652"/>
              <a:gd name="connsiteX33" fmla="*/ 10724379 w 11666483"/>
              <a:gd name="connsiteY33" fmla="*/ 5490985 h 12714652"/>
              <a:gd name="connsiteX34" fmla="*/ 3500713 w 11666483"/>
              <a:gd name="connsiteY34" fmla="*/ 12714652 h 12714652"/>
              <a:gd name="connsiteX35" fmla="*/ 0 w 11666483"/>
              <a:gd name="connsiteY35" fmla="*/ 12714652 h 12714652"/>
              <a:gd name="connsiteX36" fmla="*/ 0 w 11666483"/>
              <a:gd name="connsiteY36" fmla="*/ 7117604 h 12714652"/>
              <a:gd name="connsiteX37" fmla="*/ 6175500 w 11666483"/>
              <a:gd name="connsiteY37" fmla="*/ 942104 h 12714652"/>
              <a:gd name="connsiteX38" fmla="*/ 8449940 w 11666483"/>
              <a:gd name="connsiteY38" fmla="*/ 0 h 1271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666483" h="12714652">
                <a:moveTo>
                  <a:pt x="7619676" y="9817271"/>
                </a:moveTo>
                <a:cubicBezTo>
                  <a:pt x="7834939" y="9817271"/>
                  <a:pt x="8050202" y="9899390"/>
                  <a:pt x="8214443" y="10063629"/>
                </a:cubicBezTo>
                <a:cubicBezTo>
                  <a:pt x="8542924" y="10392111"/>
                  <a:pt x="8542924" y="10924685"/>
                  <a:pt x="8214443" y="11253165"/>
                </a:cubicBezTo>
                <a:lnTo>
                  <a:pt x="6752957" y="12714652"/>
                </a:lnTo>
                <a:lnTo>
                  <a:pt x="4373888" y="12714652"/>
                </a:lnTo>
                <a:lnTo>
                  <a:pt x="7024909" y="10063630"/>
                </a:lnTo>
                <a:cubicBezTo>
                  <a:pt x="7189149" y="9899390"/>
                  <a:pt x="7404412" y="9817270"/>
                  <a:pt x="7619676" y="9817271"/>
                </a:cubicBezTo>
                <a:close/>
                <a:moveTo>
                  <a:pt x="11318463" y="9485708"/>
                </a:moveTo>
                <a:cubicBezTo>
                  <a:pt x="11406691" y="9485708"/>
                  <a:pt x="11494921" y="9519367"/>
                  <a:pt x="11562238" y="9586681"/>
                </a:cubicBezTo>
                <a:cubicBezTo>
                  <a:pt x="11696871" y="9721318"/>
                  <a:pt x="11696871" y="9939599"/>
                  <a:pt x="11562237" y="10074234"/>
                </a:cubicBezTo>
                <a:lnTo>
                  <a:pt x="9549128" y="12087342"/>
                </a:lnTo>
                <a:cubicBezTo>
                  <a:pt x="9414496" y="12221974"/>
                  <a:pt x="9196212" y="12221975"/>
                  <a:pt x="9061577" y="12087342"/>
                </a:cubicBezTo>
                <a:cubicBezTo>
                  <a:pt x="8926944" y="11952707"/>
                  <a:pt x="8926945" y="11734426"/>
                  <a:pt x="9061577" y="11599792"/>
                </a:cubicBezTo>
                <a:lnTo>
                  <a:pt x="11074688" y="9586681"/>
                </a:lnTo>
                <a:cubicBezTo>
                  <a:pt x="11142004" y="9519368"/>
                  <a:pt x="11230233" y="9485708"/>
                  <a:pt x="11318463" y="9485708"/>
                </a:cubicBezTo>
                <a:close/>
                <a:moveTo>
                  <a:pt x="5310471" y="8679699"/>
                </a:moveTo>
                <a:cubicBezTo>
                  <a:pt x="5222241" y="8679699"/>
                  <a:pt x="5134013" y="8713357"/>
                  <a:pt x="5066697" y="8780672"/>
                </a:cubicBezTo>
                <a:lnTo>
                  <a:pt x="3053586" y="10793781"/>
                </a:lnTo>
                <a:cubicBezTo>
                  <a:pt x="2918954" y="10928415"/>
                  <a:pt x="2918953" y="11146699"/>
                  <a:pt x="3053586" y="11281331"/>
                </a:cubicBezTo>
                <a:cubicBezTo>
                  <a:pt x="3120901" y="11348649"/>
                  <a:pt x="3209132" y="11382306"/>
                  <a:pt x="3297362" y="11382306"/>
                </a:cubicBezTo>
                <a:cubicBezTo>
                  <a:pt x="3385589" y="11382306"/>
                  <a:pt x="3473821" y="11348649"/>
                  <a:pt x="3541136" y="11281331"/>
                </a:cubicBezTo>
                <a:lnTo>
                  <a:pt x="5554245" y="9268223"/>
                </a:lnTo>
                <a:cubicBezTo>
                  <a:pt x="5688878" y="9133589"/>
                  <a:pt x="5688877" y="8915307"/>
                  <a:pt x="5554245" y="8780673"/>
                </a:cubicBezTo>
                <a:cubicBezTo>
                  <a:pt x="5486929" y="8713357"/>
                  <a:pt x="5398699" y="8679699"/>
                  <a:pt x="5310471" y="8679699"/>
                </a:cubicBezTo>
                <a:close/>
                <a:moveTo>
                  <a:pt x="2622261" y="1002186"/>
                </a:moveTo>
                <a:cubicBezTo>
                  <a:pt x="2907902" y="1002185"/>
                  <a:pt x="3193543" y="1111153"/>
                  <a:pt x="3411480" y="1329090"/>
                </a:cubicBezTo>
                <a:cubicBezTo>
                  <a:pt x="3847353" y="1764963"/>
                  <a:pt x="3847353" y="2471655"/>
                  <a:pt x="3411479" y="2907528"/>
                </a:cubicBezTo>
                <a:lnTo>
                  <a:pt x="0" y="6319008"/>
                </a:lnTo>
                <a:lnTo>
                  <a:pt x="0" y="3162133"/>
                </a:lnTo>
                <a:lnTo>
                  <a:pt x="1833043" y="1329090"/>
                </a:lnTo>
                <a:cubicBezTo>
                  <a:pt x="2050979" y="1111153"/>
                  <a:pt x="2336620" y="1002185"/>
                  <a:pt x="2622261" y="1002186"/>
                </a:cubicBezTo>
                <a:close/>
                <a:moveTo>
                  <a:pt x="8449940" y="0"/>
                </a:moveTo>
                <a:cubicBezTo>
                  <a:pt x="9273125" y="0"/>
                  <a:pt x="10096310" y="314035"/>
                  <a:pt x="10724379" y="942104"/>
                </a:cubicBezTo>
                <a:cubicBezTo>
                  <a:pt x="11980518" y="2198242"/>
                  <a:pt x="11980518" y="4234847"/>
                  <a:pt x="10724379" y="5490985"/>
                </a:cubicBezTo>
                <a:lnTo>
                  <a:pt x="3500713" y="12714652"/>
                </a:lnTo>
                <a:lnTo>
                  <a:pt x="0" y="12714652"/>
                </a:lnTo>
                <a:lnTo>
                  <a:pt x="0" y="7117604"/>
                </a:lnTo>
                <a:lnTo>
                  <a:pt x="6175500" y="942104"/>
                </a:lnTo>
                <a:cubicBezTo>
                  <a:pt x="6803569" y="314035"/>
                  <a:pt x="7626754" y="0"/>
                  <a:pt x="8449940" y="0"/>
                </a:cubicBez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" y="0"/>
            <a:ext cx="24387174" cy="13717588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 dirty="0"/>
          </a:p>
        </p:txBody>
      </p:sp>
      <p:grpSp>
        <p:nvGrpSpPr>
          <p:cNvPr id="41" name="Группа 40"/>
          <p:cNvGrpSpPr/>
          <p:nvPr userDrawn="1"/>
        </p:nvGrpSpPr>
        <p:grpSpPr>
          <a:xfrm rot="10800000">
            <a:off x="456283" y="-5166542"/>
            <a:ext cx="17170054" cy="18614005"/>
            <a:chOff x="6860388" y="270349"/>
            <a:chExt cx="17170054" cy="18614005"/>
          </a:xfrm>
        </p:grpSpPr>
        <p:sp>
          <p:nvSpPr>
            <p:cNvPr id="42" name="Полилиния 41"/>
            <p:cNvSpPr/>
            <p:nvPr userDrawn="1"/>
          </p:nvSpPr>
          <p:spPr>
            <a:xfrm rot="18900000">
              <a:off x="6860388" y="270349"/>
              <a:ext cx="17170054" cy="18614005"/>
            </a:xfrm>
            <a:custGeom>
              <a:avLst/>
              <a:gdLst>
                <a:gd name="connsiteX0" fmla="*/ 14617626 w 17170054"/>
                <a:gd name="connsiteY0" fmla="*/ 2552429 h 18614005"/>
                <a:gd name="connsiteX1" fmla="*/ 17170054 w 17170054"/>
                <a:gd name="connsiteY1" fmla="*/ 8714541 h 18614005"/>
                <a:gd name="connsiteX2" fmla="*/ 17170054 w 17170054"/>
                <a:gd name="connsiteY2" fmla="*/ 13454875 h 18614005"/>
                <a:gd name="connsiteX3" fmla="*/ 12010925 w 17170054"/>
                <a:gd name="connsiteY3" fmla="*/ 18614005 h 18614005"/>
                <a:gd name="connsiteX4" fmla="*/ 0 w 17170054"/>
                <a:gd name="connsiteY4" fmla="*/ 6603081 h 18614005"/>
                <a:gd name="connsiteX5" fmla="*/ 15334 w 17170054"/>
                <a:gd name="connsiteY5" fmla="*/ 6536639 h 18614005"/>
                <a:gd name="connsiteX6" fmla="*/ 8455515 w 17170054"/>
                <a:gd name="connsiteY6" fmla="*/ 1 h 18614005"/>
                <a:gd name="connsiteX7" fmla="*/ 14617626 w 17170054"/>
                <a:gd name="connsiteY7" fmla="*/ 2552429 h 1861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70054" h="18614005">
                  <a:moveTo>
                    <a:pt x="14617626" y="2552429"/>
                  </a:moveTo>
                  <a:cubicBezTo>
                    <a:pt x="16194646" y="4129449"/>
                    <a:pt x="17170054" y="6308085"/>
                    <a:pt x="17170054" y="8714541"/>
                  </a:cubicBezTo>
                  <a:lnTo>
                    <a:pt x="17170054" y="13454875"/>
                  </a:lnTo>
                  <a:lnTo>
                    <a:pt x="12010925" y="18614005"/>
                  </a:lnTo>
                  <a:lnTo>
                    <a:pt x="0" y="6603081"/>
                  </a:lnTo>
                  <a:lnTo>
                    <a:pt x="15334" y="6536639"/>
                  </a:lnTo>
                  <a:cubicBezTo>
                    <a:pt x="982486" y="2777627"/>
                    <a:pt x="4394627" y="-1"/>
                    <a:pt x="8455515" y="1"/>
                  </a:cubicBezTo>
                  <a:cubicBezTo>
                    <a:pt x="10861969" y="1"/>
                    <a:pt x="13040604" y="975408"/>
                    <a:pt x="14617626" y="2552429"/>
                  </a:cubicBezTo>
                  <a:close/>
                </a:path>
              </a:pathLst>
            </a:custGeom>
            <a:solidFill>
              <a:schemeClr val="accent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43" name="Полилиния 42"/>
            <p:cNvSpPr/>
            <p:nvPr userDrawn="1"/>
          </p:nvSpPr>
          <p:spPr>
            <a:xfrm rot="18900000">
              <a:off x="10726271" y="3227293"/>
              <a:ext cx="11593868" cy="15273735"/>
            </a:xfrm>
            <a:custGeom>
              <a:avLst/>
              <a:gdLst>
                <a:gd name="connsiteX0" fmla="*/ 9895986 w 11593868"/>
                <a:gd name="connsiteY0" fmla="*/ 1697883 h 15273735"/>
                <a:gd name="connsiteX1" fmla="*/ 11593868 w 11593868"/>
                <a:gd name="connsiteY1" fmla="*/ 5796933 h 15273735"/>
                <a:gd name="connsiteX2" fmla="*/ 11593868 w 11593868"/>
                <a:gd name="connsiteY2" fmla="*/ 13093143 h 15273735"/>
                <a:gd name="connsiteX3" fmla="*/ 9413278 w 11593868"/>
                <a:gd name="connsiteY3" fmla="*/ 15273735 h 15273735"/>
                <a:gd name="connsiteX4" fmla="*/ 1 w 11593868"/>
                <a:gd name="connsiteY4" fmla="*/ 5860457 h 15273735"/>
                <a:gd name="connsiteX5" fmla="*/ 0 w 11593868"/>
                <a:gd name="connsiteY5" fmla="*/ 5796933 h 15273735"/>
                <a:gd name="connsiteX6" fmla="*/ 5796936 w 11593868"/>
                <a:gd name="connsiteY6" fmla="*/ 0 h 15273735"/>
                <a:gd name="connsiteX7" fmla="*/ 9895986 w 11593868"/>
                <a:gd name="connsiteY7" fmla="*/ 1697883 h 1527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3868" h="15273735">
                  <a:moveTo>
                    <a:pt x="9895986" y="1697883"/>
                  </a:moveTo>
                  <a:cubicBezTo>
                    <a:pt x="10945024" y="2746921"/>
                    <a:pt x="11593868" y="4196155"/>
                    <a:pt x="11593868" y="5796933"/>
                  </a:cubicBezTo>
                  <a:lnTo>
                    <a:pt x="11593868" y="13093143"/>
                  </a:lnTo>
                  <a:lnTo>
                    <a:pt x="9413278" y="15273735"/>
                  </a:lnTo>
                  <a:lnTo>
                    <a:pt x="1" y="5860457"/>
                  </a:lnTo>
                  <a:lnTo>
                    <a:pt x="0" y="5796933"/>
                  </a:lnTo>
                  <a:cubicBezTo>
                    <a:pt x="0" y="2595375"/>
                    <a:pt x="2595375" y="0"/>
                    <a:pt x="5796936" y="0"/>
                  </a:cubicBezTo>
                  <a:cubicBezTo>
                    <a:pt x="7397714" y="0"/>
                    <a:pt x="8846947" y="648843"/>
                    <a:pt x="9895986" y="16978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69043" y="2831834"/>
            <a:ext cx="6344534" cy="386808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58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3096" y="4554540"/>
            <a:ext cx="19657153" cy="4595652"/>
          </a:xfrm>
          <a:prstGeom prst="rect">
            <a:avLst/>
          </a:prstGeom>
        </p:spPr>
        <p:txBody>
          <a:bodyPr numCol="2" spcCol="1080000"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23872658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7471379" y="10277292"/>
            <a:ext cx="3694300" cy="2054110"/>
          </a:xfrm>
          <a:prstGeom prst="rect">
            <a:avLst/>
          </a:prstGeom>
        </p:spPr>
        <p:txBody>
          <a:bodyPr/>
          <a:lstStyle>
            <a:lvl1pPr algn="ctr"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4266506"/>
            <a:ext cx="6104996" cy="518457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104996" y="4266506"/>
            <a:ext cx="6072188" cy="518457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209992" y="4266506"/>
            <a:ext cx="6072188" cy="518457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8314988" y="4266506"/>
            <a:ext cx="6072188" cy="518457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29" hasCustomPrompt="1"/>
          </p:nvPr>
        </p:nvSpPr>
        <p:spPr>
          <a:xfrm>
            <a:off x="1633572" y="10277292"/>
            <a:ext cx="3694300" cy="2054110"/>
          </a:xfrm>
          <a:prstGeom prst="rect">
            <a:avLst/>
          </a:prstGeom>
        </p:spPr>
        <p:txBody>
          <a:bodyPr/>
          <a:lstStyle>
            <a:lvl1pPr algn="ctr"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30" hasCustomPrompt="1"/>
          </p:nvPr>
        </p:nvSpPr>
        <p:spPr>
          <a:xfrm>
            <a:off x="19146994" y="10277292"/>
            <a:ext cx="3694300" cy="2054110"/>
          </a:xfrm>
          <a:prstGeom prst="rect">
            <a:avLst/>
          </a:prstGeom>
        </p:spPr>
        <p:txBody>
          <a:bodyPr/>
          <a:lstStyle>
            <a:lvl1pPr algn="ctr"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quarter" idx="31" hasCustomPrompt="1"/>
          </p:nvPr>
        </p:nvSpPr>
        <p:spPr>
          <a:xfrm>
            <a:off x="13309186" y="10277292"/>
            <a:ext cx="3694300" cy="2054110"/>
          </a:xfrm>
          <a:prstGeom prst="rect">
            <a:avLst/>
          </a:prstGeom>
        </p:spPr>
        <p:txBody>
          <a:bodyPr/>
          <a:lstStyle>
            <a:lvl1pPr algn="ctr"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16713068" cy="136815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</a:t>
            </a:r>
            <a:r>
              <a:rPr lang="en-US"/>
              <a:t>OF YOUR TOP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1943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1674220"/>
            <a:ext cx="7135282" cy="252027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1974616" y="-4292"/>
            <a:ext cx="6216924" cy="678678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59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1601919" y="5058594"/>
            <a:ext cx="7135283" cy="3528392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8161099" y="0"/>
            <a:ext cx="6226076" cy="6786786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1974616" y="6782494"/>
            <a:ext cx="6226076" cy="6935093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8170251" y="6782494"/>
            <a:ext cx="6226076" cy="6935093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39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8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9" r:id="rId1"/>
    <p:sldLayoutId id="2147485262" r:id="rId2"/>
    <p:sldLayoutId id="2147485248" r:id="rId3"/>
    <p:sldLayoutId id="2147485246" r:id="rId4"/>
    <p:sldLayoutId id="2147485254" r:id="rId5"/>
    <p:sldLayoutId id="2147485252" r:id="rId6"/>
    <p:sldLayoutId id="2147485232" r:id="rId7"/>
    <p:sldLayoutId id="2147485219" r:id="rId8"/>
    <p:sldLayoutId id="2147485267" r:id="rId9"/>
    <p:sldLayoutId id="2147485148" r:id="rId10"/>
    <p:sldLayoutId id="2147485176" r:id="rId11"/>
    <p:sldLayoutId id="2147485163" r:id="rId12"/>
    <p:sldLayoutId id="2147485178" r:id="rId13"/>
  </p:sldLayoutIdLst>
  <p:hf hdr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5" y="0"/>
            <a:ext cx="24387175" cy="13638622"/>
          </a:xfrm>
          <a:prstGeom prst="rect">
            <a:avLst/>
          </a:prstGeom>
        </p:spPr>
      </p:pic>
      <p:grpSp>
        <p:nvGrpSpPr>
          <p:cNvPr id="42" name="Группа 41"/>
          <p:cNvGrpSpPr/>
          <p:nvPr/>
        </p:nvGrpSpPr>
        <p:grpSpPr>
          <a:xfrm rot="10800000">
            <a:off x="384275" y="-3575553"/>
            <a:ext cx="11449272" cy="12713006"/>
            <a:chOff x="6860388" y="270349"/>
            <a:chExt cx="17170054" cy="18614005"/>
          </a:xfrm>
          <a:solidFill>
            <a:srgbClr val="FF6699"/>
          </a:solidFill>
        </p:grpSpPr>
        <p:sp>
          <p:nvSpPr>
            <p:cNvPr id="43" name="Полилиния 42"/>
            <p:cNvSpPr/>
            <p:nvPr userDrawn="1"/>
          </p:nvSpPr>
          <p:spPr>
            <a:xfrm rot="18900000">
              <a:off x="6860388" y="270349"/>
              <a:ext cx="17170054" cy="18614005"/>
            </a:xfrm>
            <a:custGeom>
              <a:avLst/>
              <a:gdLst>
                <a:gd name="connsiteX0" fmla="*/ 14617626 w 17170054"/>
                <a:gd name="connsiteY0" fmla="*/ 2552429 h 18614005"/>
                <a:gd name="connsiteX1" fmla="*/ 17170054 w 17170054"/>
                <a:gd name="connsiteY1" fmla="*/ 8714541 h 18614005"/>
                <a:gd name="connsiteX2" fmla="*/ 17170054 w 17170054"/>
                <a:gd name="connsiteY2" fmla="*/ 13454875 h 18614005"/>
                <a:gd name="connsiteX3" fmla="*/ 12010925 w 17170054"/>
                <a:gd name="connsiteY3" fmla="*/ 18614005 h 18614005"/>
                <a:gd name="connsiteX4" fmla="*/ 0 w 17170054"/>
                <a:gd name="connsiteY4" fmla="*/ 6603081 h 18614005"/>
                <a:gd name="connsiteX5" fmla="*/ 15334 w 17170054"/>
                <a:gd name="connsiteY5" fmla="*/ 6536639 h 18614005"/>
                <a:gd name="connsiteX6" fmla="*/ 8455515 w 17170054"/>
                <a:gd name="connsiteY6" fmla="*/ 1 h 18614005"/>
                <a:gd name="connsiteX7" fmla="*/ 14617626 w 17170054"/>
                <a:gd name="connsiteY7" fmla="*/ 2552429 h 1861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70054" h="18614005">
                  <a:moveTo>
                    <a:pt x="14617626" y="2552429"/>
                  </a:moveTo>
                  <a:cubicBezTo>
                    <a:pt x="16194646" y="4129449"/>
                    <a:pt x="17170054" y="6308085"/>
                    <a:pt x="17170054" y="8714541"/>
                  </a:cubicBezTo>
                  <a:lnTo>
                    <a:pt x="17170054" y="13454875"/>
                  </a:lnTo>
                  <a:lnTo>
                    <a:pt x="12010925" y="18614005"/>
                  </a:lnTo>
                  <a:lnTo>
                    <a:pt x="0" y="6603081"/>
                  </a:lnTo>
                  <a:lnTo>
                    <a:pt x="15334" y="6536639"/>
                  </a:lnTo>
                  <a:cubicBezTo>
                    <a:pt x="982486" y="2777627"/>
                    <a:pt x="4394627" y="-1"/>
                    <a:pt x="8455515" y="1"/>
                  </a:cubicBezTo>
                  <a:cubicBezTo>
                    <a:pt x="10861969" y="1"/>
                    <a:pt x="13040604" y="975408"/>
                    <a:pt x="14617626" y="2552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  <p:sp>
          <p:nvSpPr>
            <p:cNvPr id="44" name="Полилиния 43"/>
            <p:cNvSpPr/>
            <p:nvPr userDrawn="1"/>
          </p:nvSpPr>
          <p:spPr>
            <a:xfrm rot="18900000">
              <a:off x="10726271" y="3227292"/>
              <a:ext cx="11593868" cy="15273735"/>
            </a:xfrm>
            <a:custGeom>
              <a:avLst/>
              <a:gdLst>
                <a:gd name="connsiteX0" fmla="*/ 9895986 w 11593868"/>
                <a:gd name="connsiteY0" fmla="*/ 1697883 h 15273735"/>
                <a:gd name="connsiteX1" fmla="*/ 11593868 w 11593868"/>
                <a:gd name="connsiteY1" fmla="*/ 5796933 h 15273735"/>
                <a:gd name="connsiteX2" fmla="*/ 11593868 w 11593868"/>
                <a:gd name="connsiteY2" fmla="*/ 13093143 h 15273735"/>
                <a:gd name="connsiteX3" fmla="*/ 9413278 w 11593868"/>
                <a:gd name="connsiteY3" fmla="*/ 15273735 h 15273735"/>
                <a:gd name="connsiteX4" fmla="*/ 1 w 11593868"/>
                <a:gd name="connsiteY4" fmla="*/ 5860457 h 15273735"/>
                <a:gd name="connsiteX5" fmla="*/ 0 w 11593868"/>
                <a:gd name="connsiteY5" fmla="*/ 5796933 h 15273735"/>
                <a:gd name="connsiteX6" fmla="*/ 5796936 w 11593868"/>
                <a:gd name="connsiteY6" fmla="*/ 0 h 15273735"/>
                <a:gd name="connsiteX7" fmla="*/ 9895986 w 11593868"/>
                <a:gd name="connsiteY7" fmla="*/ 1697883 h 1527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3868" h="15273735">
                  <a:moveTo>
                    <a:pt x="9895986" y="1697883"/>
                  </a:moveTo>
                  <a:cubicBezTo>
                    <a:pt x="10945024" y="2746921"/>
                    <a:pt x="11593868" y="4196155"/>
                    <a:pt x="11593868" y="5796933"/>
                  </a:cubicBezTo>
                  <a:lnTo>
                    <a:pt x="11593868" y="13093143"/>
                  </a:lnTo>
                  <a:lnTo>
                    <a:pt x="9413278" y="15273735"/>
                  </a:lnTo>
                  <a:lnTo>
                    <a:pt x="1" y="5860457"/>
                  </a:lnTo>
                  <a:lnTo>
                    <a:pt x="0" y="5796933"/>
                  </a:lnTo>
                  <a:cubicBezTo>
                    <a:pt x="0" y="2595375"/>
                    <a:pt x="2595375" y="0"/>
                    <a:pt x="5796936" y="0"/>
                  </a:cubicBezTo>
                  <a:cubicBezTo>
                    <a:pt x="7397714" y="0"/>
                    <a:pt x="8846947" y="648843"/>
                    <a:pt x="9895986" y="169788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Заголовок 5"/>
          <p:cNvSpPr>
            <a:spLocks noGrp="1"/>
          </p:cNvSpPr>
          <p:nvPr>
            <p:ph type="title"/>
          </p:nvPr>
        </p:nvSpPr>
        <p:spPr>
          <a:xfrm>
            <a:off x="2040459" y="666106"/>
            <a:ext cx="10585176" cy="4229689"/>
          </a:xfrm>
        </p:spPr>
        <p:txBody>
          <a:bodyPr/>
          <a:lstStyle/>
          <a:p>
            <a:pPr algn="l"/>
            <a:r>
              <a:rPr lang="es-ES" sz="8800" dirty="0" smtClean="0">
                <a:latin typeface="Raleway" panose="020B0003030101060003" pitchFamily="34" charset="0"/>
              </a:rPr>
              <a:t>INGEQUIMED</a:t>
            </a:r>
            <a:r>
              <a:rPr lang="es-ES" sz="8800" dirty="0">
                <a:latin typeface="Raleway" panose="020B0003030101060003" pitchFamily="34" charset="0"/>
              </a:rPr>
              <a:t/>
            </a:r>
            <a:br>
              <a:rPr lang="es-ES" sz="8800" dirty="0">
                <a:latin typeface="Raleway" panose="020B0003030101060003" pitchFamily="34" charset="0"/>
              </a:rPr>
            </a:br>
            <a:r>
              <a:rPr lang="es-ES" sz="3600" dirty="0" err="1" smtClean="0">
                <a:latin typeface="Raleway" panose="020B0003030101060003" pitchFamily="34" charset="0"/>
              </a:rPr>
              <a:t>Kolab</a:t>
            </a:r>
            <a:r>
              <a:rPr lang="es-ES" sz="3600" dirty="0" smtClean="0">
                <a:latin typeface="Raleway" panose="020B0003030101060003" pitchFamily="34" charset="0"/>
              </a:rPr>
              <a:t/>
            </a:r>
            <a:br>
              <a:rPr lang="es-ES" sz="3600" dirty="0" smtClean="0">
                <a:latin typeface="Raleway" panose="020B0003030101060003" pitchFamily="34" charset="0"/>
              </a:rPr>
            </a:br>
            <a:r>
              <a:rPr lang="es-ES" sz="3600" dirty="0" smtClean="0">
                <a:latin typeface="Raleway" panose="020B0003030101060003" pitchFamily="34" charset="0"/>
              </a:rPr>
              <a:t>GINECOLOGIA</a:t>
            </a:r>
            <a:endParaRPr lang="ru-RU" sz="3600" b="0" dirty="0"/>
          </a:p>
        </p:txBody>
      </p:sp>
    </p:spTree>
    <p:extLst>
      <p:ext uri="{BB962C8B-B14F-4D97-AF65-F5344CB8AC3E}">
        <p14:creationId xmlns:p14="http://schemas.microsoft.com/office/powerpoint/2010/main" val="149336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175" cy="13696910"/>
          </a:xfrm>
          <a:prstGeom prst="rect">
            <a:avLst/>
          </a:prstGeom>
        </p:spPr>
      </p:pic>
      <p:sp>
        <p:nvSpPr>
          <p:cNvPr id="21" name="Текст 7"/>
          <p:cNvSpPr txBox="1">
            <a:spLocks/>
          </p:cNvSpPr>
          <p:nvPr/>
        </p:nvSpPr>
        <p:spPr>
          <a:xfrm>
            <a:off x="1419275" y="3248055"/>
            <a:ext cx="6912768" cy="3600400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864"/>
              </a:spcBef>
              <a:buFont typeface="Arial" panose="020B0604020202020204" pitchFamily="34" charset="0"/>
              <a:buNone/>
            </a:pPr>
            <a:r>
              <a:rPr lang="es-ES" sz="4400" b="1" dirty="0" smtClean="0">
                <a:latin typeface="Raleway" panose="020B0003030101060003" pitchFamily="34" charset="0"/>
              </a:rPr>
              <a:t>En la actualidad el 20% de enfermedades que padecen las mujeres en el Ecuador son males  ginecológicos</a:t>
            </a:r>
            <a:endParaRPr lang="es-ES" sz="4400" b="1" dirty="0">
              <a:solidFill>
                <a:srgbClr val="C00000"/>
              </a:solidFill>
              <a:latin typeface="Raleway" panose="020B0003030101060003" pitchFamily="34" charset="0"/>
            </a:endParaRPr>
          </a:p>
        </p:txBody>
      </p:sp>
      <p:sp>
        <p:nvSpPr>
          <p:cNvPr id="22" name="Текст 8"/>
          <p:cNvSpPr txBox="1">
            <a:spLocks/>
          </p:cNvSpPr>
          <p:nvPr/>
        </p:nvSpPr>
        <p:spPr>
          <a:xfrm>
            <a:off x="14330899" y="7444840"/>
            <a:ext cx="5139565" cy="3600400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864"/>
              </a:spcBef>
              <a:buFont typeface="Arial" panose="020B0604020202020204" pitchFamily="34" charset="0"/>
              <a:buNone/>
            </a:pPr>
            <a:endParaRPr lang="es-EC" sz="3000" dirty="0">
              <a:latin typeface="Raleway" panose="020B0003030101060003" pitchFamily="34" charset="0"/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024" y="1400245"/>
            <a:ext cx="14427314" cy="108964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658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eddy bear and positive pregnancy test close up  children's toy bear, booties, test. Premium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17"/>
            <a:ext cx="24337022" cy="1372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texto 2"/>
          <p:cNvSpPr>
            <a:spLocks noGrp="1"/>
          </p:cNvSpPr>
          <p:nvPr>
            <p:ph type="body" sz="quarter" idx="20"/>
          </p:nvPr>
        </p:nvSpPr>
        <p:spPr>
          <a:xfrm>
            <a:off x="1104355" y="1458194"/>
            <a:ext cx="10199219" cy="4181150"/>
          </a:xfrm>
        </p:spPr>
        <p:txBody>
          <a:bodyPr/>
          <a:lstStyle/>
          <a:p>
            <a:pPr marL="0" indent="0">
              <a:buNone/>
            </a:pPr>
            <a:r>
              <a:rPr lang="es-EC" sz="5400" dirty="0">
                <a:latin typeface="Raleway" panose="020B0003030101060003" pitchFamily="34" charset="0"/>
              </a:rPr>
              <a:t>Los embarazos también son algo preocupante  las cifras estadísticas muestran que cada día 7 menores de edad se convierten en madres</a:t>
            </a:r>
          </a:p>
          <a:p>
            <a:endParaRPr lang="es-EC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8BBD06A-759F-43F0-9FDD-30D8801384DF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2" t="41944" r="35416" b="21389"/>
          <a:stretch/>
        </p:blipFill>
        <p:spPr>
          <a:xfrm>
            <a:off x="1581533" y="6062982"/>
            <a:ext cx="7776864" cy="590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0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3" name="Текст 2"/>
          <p:cNvSpPr>
            <a:spLocks noGrp="1"/>
          </p:cNvSpPr>
          <p:nvPr>
            <p:ph type="body" sz="quarter" idx="21"/>
          </p:nvPr>
        </p:nvSpPr>
        <p:spPr>
          <a:xfrm>
            <a:off x="14497843" y="3978474"/>
            <a:ext cx="9505056" cy="7128792"/>
          </a:xfrm>
          <a:prstGeom prst="rect">
            <a:avLst/>
          </a:prstGeom>
        </p:spPr>
        <p:txBody>
          <a:bodyPr numCol="1" spcCol="900000"/>
          <a:lstStyle/>
          <a:p>
            <a:pPr algn="just">
              <a:lnSpc>
                <a:spcPct val="150000"/>
              </a:lnSpc>
              <a:spcBef>
                <a:spcPts val="2400"/>
              </a:spcBef>
            </a:pPr>
            <a:r>
              <a:rPr lang="es-ES" sz="3600" dirty="0" smtClean="0">
                <a:latin typeface="Raleway" panose="020B0003030101060003" pitchFamily="34" charset="0"/>
              </a:rPr>
              <a:t>Al menos la mitas de las mujeres no tiene registro de su periodo</a:t>
            </a:r>
          </a:p>
          <a:p>
            <a:pPr algn="just">
              <a:lnSpc>
                <a:spcPct val="150000"/>
              </a:lnSpc>
              <a:spcBef>
                <a:spcPts val="2400"/>
              </a:spcBef>
            </a:pPr>
            <a:r>
              <a:rPr lang="es-ES" sz="3600" dirty="0" smtClean="0">
                <a:latin typeface="Raleway" panose="020B0003030101060003" pitchFamily="34" charset="0"/>
              </a:rPr>
              <a:t>No sabe  antecedentes familiares</a:t>
            </a:r>
          </a:p>
          <a:p>
            <a:pPr algn="just">
              <a:lnSpc>
                <a:spcPct val="150000"/>
              </a:lnSpc>
              <a:spcBef>
                <a:spcPts val="2400"/>
              </a:spcBef>
            </a:pPr>
            <a:r>
              <a:rPr lang="es-ES" sz="3600" dirty="0" smtClean="0">
                <a:latin typeface="Raleway" panose="020B0003030101060003" pitchFamily="34" charset="0"/>
              </a:rPr>
              <a:t>Tiene información, pero no la suficiente sobre su propio cuerpo</a:t>
            </a:r>
          </a:p>
          <a:p>
            <a:pPr algn="just">
              <a:lnSpc>
                <a:spcPct val="150000"/>
              </a:lnSpc>
              <a:spcBef>
                <a:spcPts val="2400"/>
              </a:spcBef>
            </a:pPr>
            <a:r>
              <a:rPr lang="es-ES" sz="3600" dirty="0" smtClean="0">
                <a:latin typeface="Raleway" panose="020B0003030101060003" pitchFamily="34" charset="0"/>
              </a:rPr>
              <a:t>Dar por sentado la propia salud </a:t>
            </a:r>
          </a:p>
          <a:p>
            <a:pPr marL="0" indent="0" algn="just">
              <a:lnSpc>
                <a:spcPct val="150000"/>
              </a:lnSpc>
              <a:spcBef>
                <a:spcPts val="2400"/>
              </a:spcBef>
              <a:buNone/>
            </a:pPr>
            <a:endParaRPr lang="en-US" sz="3000" dirty="0">
              <a:latin typeface="Raleway" panose="020B0003030101060003" pitchFamily="34" charset="0"/>
            </a:endParaRPr>
          </a:p>
        </p:txBody>
      </p:sp>
      <p:sp>
        <p:nvSpPr>
          <p:cNvPr id="7" name="Прямоугольник с двумя скругленными соседними углами 6">
            <a:extLst>
              <a:ext uri="{FF2B5EF4-FFF2-40B4-BE49-F238E27FC236}">
                <a16:creationId xmlns:a16="http://schemas.microsoft.com/office/drawing/2014/main" xmlns="" id="{5CDE5B9F-F61D-B048-8C87-CBC3A02CF554}"/>
              </a:ext>
            </a:extLst>
          </p:cNvPr>
          <p:cNvSpPr/>
          <p:nvPr/>
        </p:nvSpPr>
        <p:spPr>
          <a:xfrm rot="5400000">
            <a:off x="775985" y="3792435"/>
            <a:ext cx="4640720" cy="6192689"/>
          </a:xfrm>
          <a:prstGeom prst="round2SameRect">
            <a:avLst>
              <a:gd name="adj1" fmla="val 48540"/>
              <a:gd name="adj2" fmla="val 0"/>
            </a:avLst>
          </a:prstGeom>
          <a:solidFill>
            <a:srgbClr val="C0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898096" cy="138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9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011" y="0"/>
            <a:ext cx="12567568" cy="13717588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quarter" idx="21"/>
          </p:nvPr>
        </p:nvSpPr>
        <p:spPr>
          <a:xfrm>
            <a:off x="920117" y="6841335"/>
            <a:ext cx="10134383" cy="5979242"/>
          </a:xfrm>
        </p:spPr>
        <p:txBody>
          <a:bodyPr/>
          <a:lstStyle/>
          <a:p>
            <a:pPr marL="0" indent="0" algn="just">
              <a:lnSpc>
                <a:spcPct val="140000"/>
              </a:lnSpc>
              <a:spcBef>
                <a:spcPts val="1800"/>
              </a:spcBef>
              <a:buNone/>
            </a:pPr>
            <a:r>
              <a:rPr lang="es-ES" sz="3600" dirty="0">
                <a:latin typeface="Raleway" panose="020B0003030101060003" pitchFamily="34" charset="0"/>
              </a:rPr>
              <a:t>Desarrollar un sistema de control e </a:t>
            </a:r>
            <a:r>
              <a:rPr lang="es-ES" sz="3600" dirty="0" smtClean="0">
                <a:latin typeface="Raleway" panose="020B0003030101060003" pitchFamily="34" charset="0"/>
              </a:rPr>
              <a:t>información </a:t>
            </a:r>
            <a:r>
              <a:rPr lang="es-ES" sz="3600" dirty="0">
                <a:latin typeface="Raleway" panose="020B0003030101060003" pitchFamily="34" charset="0"/>
              </a:rPr>
              <a:t>de </a:t>
            </a:r>
            <a:r>
              <a:rPr lang="es-ES" sz="3600" dirty="0" smtClean="0">
                <a:latin typeface="Raleway" panose="020B0003030101060003" pitchFamily="34" charset="0"/>
              </a:rPr>
              <a:t>ginecología </a:t>
            </a:r>
            <a:r>
              <a:rPr lang="es-ES" sz="3600" dirty="0">
                <a:latin typeface="Raleway" panose="020B0003030101060003" pitchFamily="34" charset="0"/>
              </a:rPr>
              <a:t>para las mujeres  y que puedan llevar sus registros, </a:t>
            </a:r>
            <a:r>
              <a:rPr lang="es-ES" sz="3600" dirty="0" smtClean="0">
                <a:latin typeface="Raleway" panose="020B0003030101060003" pitchFamily="34" charset="0"/>
              </a:rPr>
              <a:t>información </a:t>
            </a:r>
            <a:r>
              <a:rPr lang="es-ES" sz="3600" dirty="0">
                <a:latin typeface="Raleway" panose="020B0003030101060003" pitchFamily="34" charset="0"/>
              </a:rPr>
              <a:t>en tiempo real sobre los cambios que puede tener cada mujer y esta </a:t>
            </a:r>
            <a:r>
              <a:rPr lang="es-ES" sz="3600" dirty="0" smtClean="0">
                <a:latin typeface="Raleway" panose="020B0003030101060003" pitchFamily="34" charset="0"/>
              </a:rPr>
              <a:t>información </a:t>
            </a:r>
            <a:r>
              <a:rPr lang="es-ES" sz="3600" dirty="0">
                <a:latin typeface="Raleway" panose="020B0003030101060003" pitchFamily="34" charset="0"/>
              </a:rPr>
              <a:t>puede ayudar en un futuro a prevenir enfermedades y estar a la par con el medico.</a:t>
            </a:r>
            <a:endParaRPr lang="es-ES" sz="3600" dirty="0">
              <a:latin typeface="Raleway" panose="020B0003030101060003" pitchFamily="34" charset="0"/>
            </a:endParaRPr>
          </a:p>
        </p:txBody>
      </p:sp>
      <p:sp>
        <p:nvSpPr>
          <p:cNvPr id="11" name="Прямоугольник 11">
            <a:extLst>
              <a:ext uri="{FF2B5EF4-FFF2-40B4-BE49-F238E27FC236}">
                <a16:creationId xmlns:a16="http://schemas.microsoft.com/office/drawing/2014/main" xmlns="" id="{C4767235-3C43-5045-910E-F06F3628C53A}"/>
              </a:ext>
            </a:extLst>
          </p:cNvPr>
          <p:cNvSpPr/>
          <p:nvPr/>
        </p:nvSpPr>
        <p:spPr>
          <a:xfrm>
            <a:off x="15010553" y="6834529"/>
            <a:ext cx="6186483" cy="6782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xmlns="" id="{80A24326-7780-BC49-AAFD-28B19C755C0D}"/>
              </a:ext>
            </a:extLst>
          </p:cNvPr>
          <p:cNvSpPr txBox="1">
            <a:spLocks/>
          </p:cNvSpPr>
          <p:nvPr/>
        </p:nvSpPr>
        <p:spPr>
          <a:xfrm>
            <a:off x="15954266" y="8226946"/>
            <a:ext cx="4104456" cy="2294511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lnSpc>
                <a:spcPct val="120000"/>
              </a:lnSpc>
              <a:spcBef>
                <a:spcPts val="1272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40000"/>
              </a:lnSpc>
              <a:spcBef>
                <a:spcPts val="1800"/>
              </a:spcBef>
              <a:buNone/>
            </a:pPr>
            <a:r>
              <a:rPr lang="es-ES" sz="3600" dirty="0" smtClean="0">
                <a:solidFill>
                  <a:schemeClr val="bg1"/>
                </a:solidFill>
                <a:latin typeface="Raleway" panose="020B0003030101060003" pitchFamily="34" charset="0"/>
              </a:rPr>
              <a:t>Establecer un precedente de conocimiento y control</a:t>
            </a:r>
            <a:endParaRPr lang="en-US" sz="3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619" y="675058"/>
            <a:ext cx="6182588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1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614"/>
            <a:ext cx="24541385" cy="13717588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21"/>
          </p:nvPr>
        </p:nvSpPr>
        <p:spPr>
          <a:xfrm>
            <a:off x="797714" y="1026146"/>
            <a:ext cx="8575443" cy="7488832"/>
          </a:xfrm>
          <a:prstGeom prst="rect">
            <a:avLst/>
          </a:prstGeom>
        </p:spPr>
        <p:txBody>
          <a:bodyPr numCol="1" spcCol="900000"/>
          <a:lstStyle/>
          <a:p>
            <a:pPr marL="0" indent="0" algn="just">
              <a:lnSpc>
                <a:spcPct val="150000"/>
              </a:lnSpc>
              <a:spcBef>
                <a:spcPts val="2400"/>
              </a:spcBef>
              <a:buNone/>
            </a:pPr>
            <a:r>
              <a:rPr lang="es-ES" sz="4000" dirty="0" smtClean="0">
                <a:latin typeface="Raleway" panose="020B0003030101060003" pitchFamily="34" charset="0"/>
              </a:rPr>
              <a:t>Dar la importancia que </a:t>
            </a:r>
            <a:r>
              <a:rPr lang="es-ES" sz="4000" dirty="0" smtClean="0">
                <a:latin typeface="Raleway" panose="020B0003030101060003" pitchFamily="34" charset="0"/>
              </a:rPr>
              <a:t>se merece al cuidado de  cada uno, algo tan importante como el periodo y su control puede incentivar a la mujer a conocer mas a fondo la propia feminidad , como funciona su cuerpo y  poder prevenir enfermedades.</a:t>
            </a:r>
            <a:endParaRPr lang="ru-RU" sz="4000" dirty="0"/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4" r="12714"/>
          <a:stretch>
            <a:fillRect/>
          </a:stretch>
        </p:blipFill>
        <p:spPr>
          <a:xfrm>
            <a:off x="18746315" y="0"/>
            <a:ext cx="5640861" cy="5673062"/>
          </a:xfrm>
        </p:spPr>
      </p:pic>
    </p:spTree>
    <p:extLst>
      <p:ext uri="{BB962C8B-B14F-4D97-AF65-F5344CB8AC3E}">
        <p14:creationId xmlns:p14="http://schemas.microsoft.com/office/powerpoint/2010/main" val="18239613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66">
      <a:dk1>
        <a:srgbClr val="000000"/>
      </a:dk1>
      <a:lt1>
        <a:srgbClr val="FFFFFF"/>
      </a:lt1>
      <a:dk2>
        <a:srgbClr val="242529"/>
      </a:dk2>
      <a:lt2>
        <a:srgbClr val="FAFBFF"/>
      </a:lt2>
      <a:accent1>
        <a:srgbClr val="1DB19A"/>
      </a:accent1>
      <a:accent2>
        <a:srgbClr val="D4D4D4"/>
      </a:accent2>
      <a:accent3>
        <a:srgbClr val="E8E9EC"/>
      </a:accent3>
      <a:accent4>
        <a:srgbClr val="D4D4D4"/>
      </a:accent4>
      <a:accent5>
        <a:srgbClr val="E8E9EC"/>
      </a:accent5>
      <a:accent6>
        <a:srgbClr val="D4D4D4"/>
      </a:accent6>
      <a:hlink>
        <a:srgbClr val="F49100"/>
      </a:hlink>
      <a:folHlink>
        <a:srgbClr val="85DFD0"/>
      </a:folHlink>
    </a:clrScheme>
    <a:fontScheme name="Другая 5">
      <a:majorFont>
        <a:latin typeface="Source Serif Pro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68320</TotalTime>
  <Words>182</Words>
  <Application>Microsoft Office PowerPoint</Application>
  <PresentationFormat>Personalizado</PresentationFormat>
  <Paragraphs>16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Raleway</vt:lpstr>
      <vt:lpstr>Tahoma</vt:lpstr>
      <vt:lpstr>Тема Office</vt:lpstr>
      <vt:lpstr>INGEQUIMED Kolab GINECOLOGIA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федотов</dc:creator>
  <cp:lastModifiedBy>Administrador</cp:lastModifiedBy>
  <cp:revision>3117</cp:revision>
  <dcterms:created xsi:type="dcterms:W3CDTF">2015-06-18T17:56:23Z</dcterms:created>
  <dcterms:modified xsi:type="dcterms:W3CDTF">2020-10-23T22:34:39Z</dcterms:modified>
</cp:coreProperties>
</file>