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B75609-FC11-5D12-4D95-049700CD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41A206-81E4-7FC5-D7D5-F2DCE5529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A6B2C-45FB-83B6-A114-A2451609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BE0DC4-FAC2-8B13-1658-E5FDF5BD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4B8400-34FB-58CD-A615-F3B0EA59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3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84586-F49D-AD97-8733-AAF85182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9D490B-3BA2-F7A4-D9F0-795EB3EA1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99F69E-C647-7A0A-006D-4C7DB7D3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161454-A9C4-D14C-68A4-ED169EB3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9B4B68-6222-138A-EED7-3BFE81B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98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6860FE0-80C7-3E70-D0D7-809BF1DA0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7F5AAC-B17A-2021-300D-B98F8EB82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52DC7-3167-5FB8-7BBD-D210806E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A29A4-0CA9-BC56-112A-3816AF76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4427C-4CC3-F50B-5972-0F4E8E5E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2023E-E282-6E6A-38EC-55B0F5C6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8E505E-FDE7-8C12-320C-125092A2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BAE41C-0000-BE30-5F17-5B35BD11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FB03FC-D96B-673A-2781-3B34B584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7FB0F-5D4E-6583-CA5C-FB8A5BAB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32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241C9-066A-4293-5A94-C7552301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5FBA08-1482-C43B-922C-5EE8AD8B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7FD8D4-C5AF-3600-1BDF-286894DC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17B375-A6C0-31D1-8D17-78FAB45F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13C69-A924-DCB0-6342-32A93EB3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9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23CF9-9B88-92C2-800A-F9E4C9A0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D0A308-82F8-0D99-C253-359909D61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7BDBB3-354B-6868-4F88-482FBAE6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D11970-6BDB-FC3F-0C2F-17EF1186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62BC0-DC65-EE22-FD6A-7B05C31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16A460-0EC9-5955-DE94-DA954CC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1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721E3-022F-0CF1-B2E7-F8993BF7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B0149-2BA1-4E20-D951-76E0CE57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9019A3-815B-2D6D-F1BD-737EE82BA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F8FC67-174E-6218-15B4-D850B323A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2E02672-EDA3-A0EB-F3AA-B17727201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AFE9C9-A4BF-0B3F-5591-A1D1ADFA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D0E462-1B5C-5F52-945D-81B0A865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099F0E-49C1-11F9-606B-D39EB1AF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90F8B-CC62-838D-75C2-86B7F3D6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219717-5B4D-CAB3-C447-03B04CDF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E88AEC-244A-24E0-5FA8-93447618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50C172-CD64-4587-B6F4-0CE8B49E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0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152CA2-3C41-C2DC-09D2-AE8EFB31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9BFA03-9A21-6D32-C3BE-AAE0A617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ED55B2-33A9-298C-B723-8257177E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9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6603C-EBE7-3B07-44DF-A17EAB89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4E9873-1708-B404-4C0C-68EC2D7E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05D445-E794-CAC1-8A77-C0F78B3A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DD8424-87C5-2F05-7857-8CA1870A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01426C-52DD-87E9-9A33-FCF4AB73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714A93-B305-4933-8D71-93E9E981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06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D0B0D-3470-1DA7-33B0-A7606F4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C8EBDF-B523-E294-FF79-B09F35456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1AF65-A070-3043-B9F8-AE3F08AFF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8B8F2E-836E-99F8-70F5-AC0BF0C5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AB3A68-35AC-105D-7FBF-EB4F8E38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C0E0E5-8C4F-EEA9-BF9C-D1AFDACD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3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45D0306-FE5C-376C-FA58-2C5943F6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1CF2E2-6CC4-40C5-CE52-2187D06E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F71DB3-04FE-C48F-26A7-D2633FCF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3AAC-B442-45F0-A001-270E139538A2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556BAA-9B70-C147-0BD9-A6927E48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3D9F0-9029-9419-DC1C-0E9496B5E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4851-828B-443C-A6A6-74AEBFF8A7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48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210C2-95E1-1831-2FD5-F2553101D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Mini Homework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6C585E-6682-0C32-53C6-13D916E6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Layout del sito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Paolo Belfiore O46002243</a:t>
            </a:r>
          </a:p>
        </p:txBody>
      </p:sp>
    </p:spTree>
    <p:extLst>
      <p:ext uri="{BB962C8B-B14F-4D97-AF65-F5344CB8AC3E}">
        <p14:creationId xmlns:p14="http://schemas.microsoft.com/office/powerpoint/2010/main" val="161352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r="9306"/>
          <a:stretch/>
        </p:blipFill>
        <p:spPr>
          <a:xfrm>
            <a:off x="1271524" y="805033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2212252" y="5277640"/>
            <a:ext cx="2900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Spazio 1</a:t>
            </a:r>
            <a:r>
              <a:rPr lang="it-IT" dirty="0"/>
              <a:t>:</a:t>
            </a:r>
          </a:p>
          <a:p>
            <a:r>
              <a:rPr lang="it-IT" dirty="0"/>
              <a:t>-   Altezza: 20px;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7E21E3F-3F1F-E7BC-8FA2-16EFEB6CA3DC}"/>
              </a:ext>
            </a:extLst>
          </p:cNvPr>
          <p:cNvSpPr/>
          <p:nvPr/>
        </p:nvSpPr>
        <p:spPr>
          <a:xfrm rot="10800000">
            <a:off x="4235239" y="1868128"/>
            <a:ext cx="135193" cy="2163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CF66D9-C704-6FE0-61A9-36BE2385C56A}"/>
              </a:ext>
            </a:extLst>
          </p:cNvPr>
          <p:cNvSpPr txBox="1"/>
          <p:nvPr/>
        </p:nvSpPr>
        <p:spPr>
          <a:xfrm>
            <a:off x="7531510" y="5277640"/>
            <a:ext cx="2900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Spazio 2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Altezza: 120px;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954B965D-56DD-C35F-BF92-77D40579ACBE}"/>
              </a:ext>
            </a:extLst>
          </p:cNvPr>
          <p:cNvSpPr/>
          <p:nvPr/>
        </p:nvSpPr>
        <p:spPr>
          <a:xfrm rot="10800000">
            <a:off x="4235238" y="3544528"/>
            <a:ext cx="135193" cy="2163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2F4505D6-58ED-8DC1-D2CF-E7DC2B9DCCEC}"/>
              </a:ext>
            </a:extLst>
          </p:cNvPr>
          <p:cNvSpPr/>
          <p:nvPr/>
        </p:nvSpPr>
        <p:spPr>
          <a:xfrm rot="10800000">
            <a:off x="4204512" y="4107542"/>
            <a:ext cx="331838" cy="71639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38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r="9306"/>
          <a:stretch/>
        </p:blipFill>
        <p:spPr>
          <a:xfrm>
            <a:off x="1271524" y="805033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2212252" y="5277640"/>
            <a:ext cx="290052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Immagine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Altezza: 200px;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Larghezza: 200px;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sinistro: 80px;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destro: 80px;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7E21E3F-3F1F-E7BC-8FA2-16EFEB6CA3DC}"/>
              </a:ext>
            </a:extLst>
          </p:cNvPr>
          <p:cNvSpPr/>
          <p:nvPr/>
        </p:nvSpPr>
        <p:spPr>
          <a:xfrm rot="5400000">
            <a:off x="3339883" y="1244400"/>
            <a:ext cx="215080" cy="146500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CF66D9-C704-6FE0-61A9-36BE2385C56A}"/>
              </a:ext>
            </a:extLst>
          </p:cNvPr>
          <p:cNvSpPr txBox="1"/>
          <p:nvPr/>
        </p:nvSpPr>
        <p:spPr>
          <a:xfrm>
            <a:off x="6685935" y="5277640"/>
            <a:ext cx="2900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info</a:t>
            </a:r>
            <a:r>
              <a:rPr lang="it-IT" dirty="0"/>
              <a:t>:</a:t>
            </a:r>
          </a:p>
          <a:p>
            <a:r>
              <a:rPr lang="it-IT" dirty="0"/>
              <a:t>-   Margine destro: 80px;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954B965D-56DD-C35F-BF92-77D40579ACBE}"/>
              </a:ext>
            </a:extLst>
          </p:cNvPr>
          <p:cNvSpPr/>
          <p:nvPr/>
        </p:nvSpPr>
        <p:spPr>
          <a:xfrm rot="10800000">
            <a:off x="4235236" y="2131823"/>
            <a:ext cx="331837" cy="1427454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2F4505D6-58ED-8DC1-D2CF-E7DC2B9DCCEC}"/>
              </a:ext>
            </a:extLst>
          </p:cNvPr>
          <p:cNvSpPr/>
          <p:nvPr/>
        </p:nvSpPr>
        <p:spPr>
          <a:xfrm rot="16200000">
            <a:off x="2917437" y="3645020"/>
            <a:ext cx="144362" cy="54939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028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r="14560"/>
          <a:stretch/>
        </p:blipFill>
        <p:spPr>
          <a:xfrm>
            <a:off x="1271524" y="805033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1862581" y="5376983"/>
            <a:ext cx="2900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Tag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sinistro: 60px;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7E21E3F-3F1F-E7BC-8FA2-16EFEB6CA3DC}"/>
              </a:ext>
            </a:extLst>
          </p:cNvPr>
          <p:cNvSpPr/>
          <p:nvPr/>
        </p:nvSpPr>
        <p:spPr>
          <a:xfrm rot="16200000">
            <a:off x="2140071" y="1130991"/>
            <a:ext cx="144363" cy="421572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CF66D9-C704-6FE0-61A9-36BE2385C56A}"/>
              </a:ext>
            </a:extLst>
          </p:cNvPr>
          <p:cNvSpPr txBox="1"/>
          <p:nvPr/>
        </p:nvSpPr>
        <p:spPr>
          <a:xfrm>
            <a:off x="6764593" y="5356056"/>
            <a:ext cx="2900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Spazio</a:t>
            </a:r>
            <a:r>
              <a:rPr lang="it-IT" dirty="0"/>
              <a:t>:</a:t>
            </a:r>
          </a:p>
          <a:p>
            <a:r>
              <a:rPr lang="it-IT" dirty="0"/>
              <a:t>-   Altezza: 120px;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954B965D-56DD-C35F-BF92-77D40579ACBE}"/>
              </a:ext>
            </a:extLst>
          </p:cNvPr>
          <p:cNvSpPr/>
          <p:nvPr/>
        </p:nvSpPr>
        <p:spPr>
          <a:xfrm>
            <a:off x="1723696" y="1391005"/>
            <a:ext cx="277770" cy="9161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66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r="14560"/>
          <a:stretch/>
        </p:blipFill>
        <p:spPr>
          <a:xfrm>
            <a:off x="1271524" y="805033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1735396" y="5386868"/>
            <a:ext cx="29005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Contenitore dei bottoni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Larghezza : 20%;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sinistro: 60px;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inferiore: 40px;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7E21E3F-3F1F-E7BC-8FA2-16EFEB6CA3DC}"/>
              </a:ext>
            </a:extLst>
          </p:cNvPr>
          <p:cNvSpPr/>
          <p:nvPr/>
        </p:nvSpPr>
        <p:spPr>
          <a:xfrm>
            <a:off x="1862581" y="2458629"/>
            <a:ext cx="153032" cy="35339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954B965D-56DD-C35F-BF92-77D40579ACBE}"/>
              </a:ext>
            </a:extLst>
          </p:cNvPr>
          <p:cNvSpPr/>
          <p:nvPr/>
        </p:nvSpPr>
        <p:spPr>
          <a:xfrm rot="5400000">
            <a:off x="2902094" y="1345420"/>
            <a:ext cx="215193" cy="155781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D596D-C4BB-098F-3708-C567EAB8648B}"/>
              </a:ext>
            </a:extLst>
          </p:cNvPr>
          <p:cNvSpPr txBox="1"/>
          <p:nvPr/>
        </p:nvSpPr>
        <p:spPr>
          <a:xfrm>
            <a:off x="7556082" y="5386867"/>
            <a:ext cx="29005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Bottoni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Padding: 5px;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Bordo: 5px;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Raggio del bordo: 10px;</a:t>
            </a:r>
          </a:p>
        </p:txBody>
      </p:sp>
    </p:spTree>
    <p:extLst>
      <p:ext uri="{BB962C8B-B14F-4D97-AF65-F5344CB8AC3E}">
        <p14:creationId xmlns:p14="http://schemas.microsoft.com/office/powerpoint/2010/main" val="198823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r="14560"/>
          <a:stretch/>
        </p:blipFill>
        <p:spPr>
          <a:xfrm>
            <a:off x="1271524" y="805033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1578080" y="5544184"/>
            <a:ext cx="29005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Spazio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Altezza: 120px;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7E21E3F-3F1F-E7BC-8FA2-16EFEB6CA3DC}"/>
              </a:ext>
            </a:extLst>
          </p:cNvPr>
          <p:cNvSpPr/>
          <p:nvPr/>
        </p:nvSpPr>
        <p:spPr>
          <a:xfrm>
            <a:off x="5571038" y="2967166"/>
            <a:ext cx="499308" cy="923667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954B965D-56DD-C35F-BF92-77D40579ACBE}"/>
              </a:ext>
            </a:extLst>
          </p:cNvPr>
          <p:cNvSpPr/>
          <p:nvPr/>
        </p:nvSpPr>
        <p:spPr>
          <a:xfrm rot="16200000">
            <a:off x="5673209" y="579081"/>
            <a:ext cx="294966" cy="909833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D596D-C4BB-098F-3708-C567EAB8648B}"/>
              </a:ext>
            </a:extLst>
          </p:cNvPr>
          <p:cNvSpPr txBox="1"/>
          <p:nvPr/>
        </p:nvSpPr>
        <p:spPr>
          <a:xfrm>
            <a:off x="4370431" y="5544184"/>
            <a:ext cx="290052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Footer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Altezza: 120px;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Larghezza: auto;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4F147B39-C074-2E89-D403-B29ADC5B28E3}"/>
              </a:ext>
            </a:extLst>
          </p:cNvPr>
          <p:cNvSpPr/>
          <p:nvPr/>
        </p:nvSpPr>
        <p:spPr>
          <a:xfrm>
            <a:off x="856471" y="3890833"/>
            <a:ext cx="323401" cy="92366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FDD941D5-8029-E464-A8BC-AC0492740F8A}"/>
              </a:ext>
            </a:extLst>
          </p:cNvPr>
          <p:cNvSpPr/>
          <p:nvPr/>
        </p:nvSpPr>
        <p:spPr>
          <a:xfrm rot="5400000">
            <a:off x="5702823" y="3187790"/>
            <a:ext cx="235736" cy="217872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15A959-4553-F8BC-E58D-ECEEF6491FA7}"/>
              </a:ext>
            </a:extLst>
          </p:cNvPr>
          <p:cNvSpPr txBox="1"/>
          <p:nvPr/>
        </p:nvSpPr>
        <p:spPr>
          <a:xfrm>
            <a:off x="7713398" y="5544184"/>
            <a:ext cx="290052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Info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Position: relative;</a:t>
            </a:r>
          </a:p>
          <a:p>
            <a:pPr marL="285750" indent="-285750">
              <a:buFontTx/>
              <a:buChar char="-"/>
            </a:pPr>
            <a:r>
              <a:rPr lang="it-IT" dirty="0"/>
              <a:t>Distacco dall’alto: 50%;</a:t>
            </a:r>
          </a:p>
        </p:txBody>
      </p:sp>
    </p:spTree>
    <p:extLst>
      <p:ext uri="{BB962C8B-B14F-4D97-AF65-F5344CB8AC3E}">
        <p14:creationId xmlns:p14="http://schemas.microsoft.com/office/powerpoint/2010/main" val="27259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71B3A-B945-D3FA-6C15-E10FF58B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Ottimizzazione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DFF6DD-C88D-2BF7-AE05-942959FF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quanto riguardo l’ottimizzazione mobile, viene principalmente effettuata una riduzione dei testi all’80% non appena la larghezza dello schermo raggiunge i 900px, mentre per alcuni elementi, il rescaling avviene non appena vengono raggiunti i 700px. Quando si passa a queste misure, si può notare inoltre che la nav scompare, introducendo un menù a tendina (3 div); lo stesso accade per i pulsanti a fine section, che da testuali diventano delle icone.</a:t>
            </a:r>
          </a:p>
        </p:txBody>
      </p:sp>
    </p:spTree>
    <p:extLst>
      <p:ext uri="{BB962C8B-B14F-4D97-AF65-F5344CB8AC3E}">
        <p14:creationId xmlns:p14="http://schemas.microsoft.com/office/powerpoint/2010/main" val="426677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" r="1070"/>
          <a:stretch/>
        </p:blipFill>
        <p:spPr>
          <a:xfrm>
            <a:off x="1271526" y="805035"/>
            <a:ext cx="9098337" cy="4107388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417A46D1-6A87-6B88-D528-8CA9A9DB8CFD}"/>
              </a:ext>
            </a:extLst>
          </p:cNvPr>
          <p:cNvSpPr/>
          <p:nvPr/>
        </p:nvSpPr>
        <p:spPr>
          <a:xfrm rot="5400000">
            <a:off x="5557075" y="-4124526"/>
            <a:ext cx="527239" cy="909833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14EEC499-369F-941A-9B51-BBEBED44DC53}"/>
              </a:ext>
            </a:extLst>
          </p:cNvPr>
          <p:cNvSpPr/>
          <p:nvPr/>
        </p:nvSpPr>
        <p:spPr>
          <a:xfrm>
            <a:off x="921166" y="805035"/>
            <a:ext cx="278369" cy="3748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4616242" y="5219649"/>
            <a:ext cx="2408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Nav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Altezza: 100px;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Larghezza: auto;</a:t>
            </a:r>
          </a:p>
          <a:p>
            <a:pPr marL="285750" indent="-285750">
              <a:buFontTx/>
              <a:buChar char="-"/>
            </a:pPr>
            <a:r>
              <a:rPr lang="it-IT" dirty="0"/>
              <a:t>Padding: 10px 10px;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Bordo inferiore: 5px;</a:t>
            </a:r>
          </a:p>
        </p:txBody>
      </p:sp>
    </p:spTree>
    <p:extLst>
      <p:ext uri="{BB962C8B-B14F-4D97-AF65-F5344CB8AC3E}">
        <p14:creationId xmlns:p14="http://schemas.microsoft.com/office/powerpoint/2010/main" val="195511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" r="1070"/>
          <a:stretch/>
        </p:blipFill>
        <p:spPr>
          <a:xfrm>
            <a:off x="1271526" y="805035"/>
            <a:ext cx="9098337" cy="4107388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417A46D1-6A87-6B88-D528-8CA9A9DB8CFD}"/>
              </a:ext>
            </a:extLst>
          </p:cNvPr>
          <p:cNvSpPr/>
          <p:nvPr/>
        </p:nvSpPr>
        <p:spPr>
          <a:xfrm rot="5400000">
            <a:off x="1311126" y="318069"/>
            <a:ext cx="350254" cy="429455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14EEC499-369F-941A-9B51-BBEBED44DC53}"/>
              </a:ext>
            </a:extLst>
          </p:cNvPr>
          <p:cNvSpPr/>
          <p:nvPr/>
        </p:nvSpPr>
        <p:spPr>
          <a:xfrm>
            <a:off x="921166" y="805035"/>
            <a:ext cx="278369" cy="374836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1199535" y="5417123"/>
            <a:ext cx="218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Logo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Altezza: 40px;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Larghezza: 40px;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88510365-F712-2642-E8FB-5F5A4B091630}"/>
              </a:ext>
            </a:extLst>
          </p:cNvPr>
          <p:cNvSpPr/>
          <p:nvPr/>
        </p:nvSpPr>
        <p:spPr>
          <a:xfrm rot="5400000">
            <a:off x="2307518" y="-248868"/>
            <a:ext cx="350254" cy="156333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1DB3E7-4F6D-4016-A1B2-297549A43E4C}"/>
              </a:ext>
            </a:extLst>
          </p:cNvPr>
          <p:cNvSpPr txBox="1"/>
          <p:nvPr/>
        </p:nvSpPr>
        <p:spPr>
          <a:xfrm>
            <a:off x="4599039" y="5417123"/>
            <a:ext cx="299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Collegamenti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Padding: 10px 15px;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destro: 10px;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DFE97F45-8EE3-4CDD-4E64-6C9F0DB81577}"/>
              </a:ext>
            </a:extLst>
          </p:cNvPr>
          <p:cNvSpPr/>
          <p:nvPr/>
        </p:nvSpPr>
        <p:spPr>
          <a:xfrm rot="5400000">
            <a:off x="9860277" y="318069"/>
            <a:ext cx="350254" cy="42945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4A7612-295C-DB44-8BAC-8A502DC3758D}"/>
              </a:ext>
            </a:extLst>
          </p:cNvPr>
          <p:cNvSpPr txBox="1"/>
          <p:nvPr/>
        </p:nvSpPr>
        <p:spPr>
          <a:xfrm>
            <a:off x="8538443" y="5417123"/>
            <a:ext cx="299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Collegamento destro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Position: absolute;</a:t>
            </a:r>
          </a:p>
          <a:p>
            <a:pPr marL="285750" indent="-285750">
              <a:buFontTx/>
              <a:buChar char="-"/>
            </a:pPr>
            <a:r>
              <a:rPr lang="it-IT" dirty="0"/>
              <a:t>Distacco destro: 15px;</a:t>
            </a:r>
          </a:p>
        </p:txBody>
      </p:sp>
    </p:spTree>
    <p:extLst>
      <p:ext uri="{BB962C8B-B14F-4D97-AF65-F5344CB8AC3E}">
        <p14:creationId xmlns:p14="http://schemas.microsoft.com/office/powerpoint/2010/main" val="45319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" r="1070"/>
          <a:stretch/>
        </p:blipFill>
        <p:spPr>
          <a:xfrm>
            <a:off x="1271526" y="805035"/>
            <a:ext cx="9098337" cy="4107388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417A46D1-6A87-6B88-D528-8CA9A9DB8CFD}"/>
              </a:ext>
            </a:extLst>
          </p:cNvPr>
          <p:cNvSpPr/>
          <p:nvPr/>
        </p:nvSpPr>
        <p:spPr>
          <a:xfrm rot="5400000">
            <a:off x="5645567" y="-808975"/>
            <a:ext cx="350254" cy="8826204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14EEC499-369F-941A-9B51-BBEBED44DC53}"/>
              </a:ext>
            </a:extLst>
          </p:cNvPr>
          <p:cNvSpPr/>
          <p:nvPr/>
        </p:nvSpPr>
        <p:spPr>
          <a:xfrm>
            <a:off x="842507" y="1237653"/>
            <a:ext cx="357028" cy="2941055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1199535" y="5174620"/>
            <a:ext cx="263504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Header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Altezza: 500px;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Larghezza: auto;</a:t>
            </a:r>
          </a:p>
          <a:p>
            <a:pPr marL="285750" indent="-285750">
              <a:buFontTx/>
              <a:buChar char="-"/>
            </a:pPr>
            <a:r>
              <a:rPr lang="it-IT" dirty="0"/>
              <a:t>Bordo inferiore: 5px;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Position: relative;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88510365-F712-2642-E8FB-5F5A4B091630}"/>
              </a:ext>
            </a:extLst>
          </p:cNvPr>
          <p:cNvSpPr/>
          <p:nvPr/>
        </p:nvSpPr>
        <p:spPr>
          <a:xfrm rot="5400000">
            <a:off x="5635739" y="435700"/>
            <a:ext cx="350254" cy="3362635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1DB3E7-4F6D-4016-A1B2-297549A43E4C}"/>
              </a:ext>
            </a:extLst>
          </p:cNvPr>
          <p:cNvSpPr txBox="1"/>
          <p:nvPr/>
        </p:nvSpPr>
        <p:spPr>
          <a:xfrm>
            <a:off x="7998543" y="5174620"/>
            <a:ext cx="299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</a:rPr>
              <a:t>Titolo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Larghezza: 780px;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superiore: 200px;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27730D-F934-2634-2519-AA6EC211D42D}"/>
              </a:ext>
            </a:extLst>
          </p:cNvPr>
          <p:cNvSpPr txBox="1"/>
          <p:nvPr/>
        </p:nvSpPr>
        <p:spPr>
          <a:xfrm>
            <a:off x="4498262" y="5178309"/>
            <a:ext cx="299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Overlay</a:t>
            </a:r>
            <a:r>
              <a:rPr lang="it-IT" dirty="0"/>
              <a:t>:</a:t>
            </a:r>
          </a:p>
          <a:p>
            <a:r>
              <a:rPr lang="it-IT" dirty="0"/>
              <a:t>-    Altezza: 500px;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Larghezza: auto;</a:t>
            </a:r>
          </a:p>
          <a:p>
            <a:pPr marL="285750" indent="-285750">
              <a:buFontTx/>
              <a:buChar char="-"/>
            </a:pPr>
            <a:r>
              <a:rPr lang="it-IT" dirty="0"/>
              <a:t>Position: absolute;</a:t>
            </a:r>
          </a:p>
          <a:p>
            <a:pPr marL="285750" indent="-285750">
              <a:buFontTx/>
              <a:buChar char="-"/>
            </a:pPr>
            <a:r>
              <a:rPr lang="it-IT" dirty="0"/>
              <a:t>Distacco superiore: 0;</a:t>
            </a:r>
          </a:p>
        </p:txBody>
      </p:sp>
    </p:spTree>
    <p:extLst>
      <p:ext uri="{BB962C8B-B14F-4D97-AF65-F5344CB8AC3E}">
        <p14:creationId xmlns:p14="http://schemas.microsoft.com/office/powerpoint/2010/main" val="27420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" r="1070"/>
          <a:stretch/>
        </p:blipFill>
        <p:spPr>
          <a:xfrm>
            <a:off x="1271526" y="805035"/>
            <a:ext cx="9098337" cy="4107388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417A46D1-6A87-6B88-D528-8CA9A9DB8CFD}"/>
              </a:ext>
            </a:extLst>
          </p:cNvPr>
          <p:cNvSpPr/>
          <p:nvPr/>
        </p:nvSpPr>
        <p:spPr>
          <a:xfrm rot="5400000">
            <a:off x="5645567" y="3216761"/>
            <a:ext cx="350254" cy="771046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6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4805120" y="5008970"/>
            <a:ext cx="280219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Immagine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Altezza: 100px;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Larghezza: 100px;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Raggio del bordo: 100%;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Bordo: 5px;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Position: relative;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Distacco dall’alto: -55px;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27764DC-6FA2-7D78-29B1-683C345672DD}"/>
              </a:ext>
            </a:extLst>
          </p:cNvPr>
          <p:cNvSpPr/>
          <p:nvPr/>
        </p:nvSpPr>
        <p:spPr>
          <a:xfrm>
            <a:off x="5043525" y="3883253"/>
            <a:ext cx="350254" cy="68260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79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" r="1070"/>
          <a:stretch/>
        </p:blipFill>
        <p:spPr>
          <a:xfrm>
            <a:off x="1271526" y="805035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4694903" y="5353098"/>
            <a:ext cx="280219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Descrizione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Display: block;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Position: relative;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Distacco dall’alto: -30px;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27764DC-6FA2-7D78-29B1-683C345672DD}"/>
              </a:ext>
            </a:extLst>
          </p:cNvPr>
          <p:cNvSpPr/>
          <p:nvPr/>
        </p:nvSpPr>
        <p:spPr>
          <a:xfrm rot="10800000">
            <a:off x="6496269" y="4650658"/>
            <a:ext cx="238828" cy="3583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496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5" r="39485"/>
          <a:stretch/>
        </p:blipFill>
        <p:spPr>
          <a:xfrm>
            <a:off x="1271526" y="805035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4694903" y="5437412"/>
            <a:ext cx="2802194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Spazio dalla sezione dopo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Altezza: 60px;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27764DC-6FA2-7D78-29B1-683C345672DD}"/>
              </a:ext>
            </a:extLst>
          </p:cNvPr>
          <p:cNvSpPr/>
          <p:nvPr/>
        </p:nvSpPr>
        <p:spPr>
          <a:xfrm rot="10800000">
            <a:off x="8721212" y="2408903"/>
            <a:ext cx="344126" cy="240890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19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r="9306"/>
          <a:stretch/>
        </p:blipFill>
        <p:spPr>
          <a:xfrm>
            <a:off x="1271526" y="805035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4367980" y="5058697"/>
            <a:ext cx="3456039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Sezione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Larghezza: 66,67%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Margine-superiore: 60px;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Margine sinistro e destro: 16,67%;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Margine inferiore: 120px;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Bordo: 5px;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Raggio del bordo:  20px;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27764DC-6FA2-7D78-29B1-683C345672DD}"/>
              </a:ext>
            </a:extLst>
          </p:cNvPr>
          <p:cNvSpPr/>
          <p:nvPr/>
        </p:nvSpPr>
        <p:spPr>
          <a:xfrm rot="5400000">
            <a:off x="5678410" y="-3200117"/>
            <a:ext cx="294401" cy="742335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7E21E3F-3F1F-E7BC-8FA2-16EFEB6CA3DC}"/>
              </a:ext>
            </a:extLst>
          </p:cNvPr>
          <p:cNvSpPr/>
          <p:nvPr/>
        </p:nvSpPr>
        <p:spPr>
          <a:xfrm>
            <a:off x="1646738" y="805035"/>
            <a:ext cx="350797" cy="410738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6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AB354D-0B1E-4372-AE61-5E31C69C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r="9306"/>
          <a:stretch/>
        </p:blipFill>
        <p:spPr>
          <a:xfrm>
            <a:off x="1271526" y="805035"/>
            <a:ext cx="9098337" cy="41073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93BBB9-8A18-3EA3-F854-0E90198B92A8}"/>
              </a:ext>
            </a:extLst>
          </p:cNvPr>
          <p:cNvSpPr txBox="1"/>
          <p:nvPr/>
        </p:nvSpPr>
        <p:spPr>
          <a:xfrm>
            <a:off x="825905" y="5259124"/>
            <a:ext cx="290052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Testo 1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superiore: 10px;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sinistro: 10px;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destro: 40px;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27764DC-6FA2-7D78-29B1-683C345672DD}"/>
              </a:ext>
            </a:extLst>
          </p:cNvPr>
          <p:cNvSpPr/>
          <p:nvPr/>
        </p:nvSpPr>
        <p:spPr>
          <a:xfrm rot="5400000">
            <a:off x="2113819" y="403011"/>
            <a:ext cx="324694" cy="32446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7E21E3F-3F1F-E7BC-8FA2-16EFEB6CA3DC}"/>
              </a:ext>
            </a:extLst>
          </p:cNvPr>
          <p:cNvSpPr/>
          <p:nvPr/>
        </p:nvSpPr>
        <p:spPr>
          <a:xfrm rot="10800000">
            <a:off x="8842369" y="1396181"/>
            <a:ext cx="205849" cy="43261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DF1A2ED4-3580-4C04-5266-476A6EB6152A}"/>
              </a:ext>
            </a:extLst>
          </p:cNvPr>
          <p:cNvSpPr/>
          <p:nvPr/>
        </p:nvSpPr>
        <p:spPr>
          <a:xfrm rot="5400000">
            <a:off x="4210548" y="-1157860"/>
            <a:ext cx="324694" cy="344621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CF66D9-C704-6FE0-61A9-36BE2385C56A}"/>
              </a:ext>
            </a:extLst>
          </p:cNvPr>
          <p:cNvSpPr txBox="1"/>
          <p:nvPr/>
        </p:nvSpPr>
        <p:spPr>
          <a:xfrm>
            <a:off x="4370433" y="5259124"/>
            <a:ext cx="290052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Testo 2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superiore: 10px;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sinistro: 40px;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757C4C-C9E8-1C04-5CF8-23E62F4B638E}"/>
              </a:ext>
            </a:extLst>
          </p:cNvPr>
          <p:cNvSpPr txBox="1"/>
          <p:nvPr/>
        </p:nvSpPr>
        <p:spPr>
          <a:xfrm>
            <a:off x="7914961" y="5259124"/>
            <a:ext cx="290052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Testo 3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sinistro: 80px;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Margine destro: 80px;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3DB633-1DF8-46FA-C697-D5DD7D92FB70}"/>
              </a:ext>
            </a:extLst>
          </p:cNvPr>
          <p:cNvSpPr txBox="1"/>
          <p:nvPr/>
        </p:nvSpPr>
        <p:spPr>
          <a:xfrm>
            <a:off x="2113932" y="89002"/>
            <a:ext cx="27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42EA15-FF09-CA64-27A3-02287B34217D}"/>
              </a:ext>
            </a:extLst>
          </p:cNvPr>
          <p:cNvSpPr txBox="1"/>
          <p:nvPr/>
        </p:nvSpPr>
        <p:spPr>
          <a:xfrm>
            <a:off x="4235239" y="77687"/>
            <a:ext cx="27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67D0A5-54AF-1242-6674-C2BCFA5FC53F}"/>
              </a:ext>
            </a:extLst>
          </p:cNvPr>
          <p:cNvSpPr txBox="1"/>
          <p:nvPr/>
        </p:nvSpPr>
        <p:spPr>
          <a:xfrm>
            <a:off x="9048217" y="1427824"/>
            <a:ext cx="2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1306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449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Mini Homework 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Ottimizzazione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Homework 1</dc:title>
  <dc:creator>PAOLO BELFIORE</dc:creator>
  <cp:lastModifiedBy>PAOLO BELFIORE</cp:lastModifiedBy>
  <cp:revision>1</cp:revision>
  <dcterms:created xsi:type="dcterms:W3CDTF">2023-03-24T16:25:58Z</dcterms:created>
  <dcterms:modified xsi:type="dcterms:W3CDTF">2023-03-24T17:58:54Z</dcterms:modified>
</cp:coreProperties>
</file>