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71" r:id="rId5"/>
    <p:sldId id="272" r:id="rId6"/>
    <p:sldId id="259" r:id="rId7"/>
    <p:sldId id="267" r:id="rId8"/>
    <p:sldId id="268" r:id="rId9"/>
    <p:sldId id="270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it-IT" sz="66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it-IT" sz="1700" dirty="0"/>
              <a:t>Paolo Scarentino</a:t>
            </a:r>
          </a:p>
          <a:p>
            <a:pPr algn="l"/>
            <a:r>
              <a:rPr lang="it-IT" sz="1700" dirty="0"/>
              <a:t>O46002275</a:t>
            </a:r>
          </a:p>
          <a:p>
            <a:pPr algn="l"/>
            <a:r>
              <a:rPr lang="it-IT" sz="1700" u="sng" dirty="0"/>
              <a:t>12/04/2021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911DE8-B359-426C-ADB6-4D3B4C067116}"/>
              </a:ext>
            </a:extLst>
          </p:cNvPr>
          <p:cNvSpPr txBox="1">
            <a:spLocks/>
          </p:cNvSpPr>
          <p:nvPr/>
        </p:nvSpPr>
        <p:spPr>
          <a:xfrm>
            <a:off x="1041645" y="2589455"/>
            <a:ext cx="3888999" cy="12883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5600" dirty="0"/>
            </a:br>
            <a:r>
              <a:rPr lang="en-US" sz="5600" dirty="0"/>
              <a:t>Script JavaScript</a:t>
            </a:r>
          </a:p>
          <a:p>
            <a:endParaRPr lang="en-US" sz="5600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EDCCFD-ECCB-4C87-85E5-0D95782A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64" y="0"/>
            <a:ext cx="5657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7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911DE8-B359-426C-ADB6-4D3B4C067116}"/>
              </a:ext>
            </a:extLst>
          </p:cNvPr>
          <p:cNvSpPr txBox="1">
            <a:spLocks/>
          </p:cNvSpPr>
          <p:nvPr/>
        </p:nvSpPr>
        <p:spPr>
          <a:xfrm>
            <a:off x="1041645" y="2589455"/>
            <a:ext cx="3888999" cy="12883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5600" dirty="0"/>
            </a:br>
            <a:r>
              <a:rPr lang="en-US" sz="5600" dirty="0"/>
              <a:t>Script JavaScript</a:t>
            </a:r>
          </a:p>
          <a:p>
            <a:endParaRPr lang="en-US" sz="5600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F5C4D6-15AE-47FB-BEB2-89C4BE38D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12" y="441387"/>
            <a:ext cx="6219825" cy="266700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CE2F8B-2196-491F-BA8E-68F352773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13" y="3429000"/>
            <a:ext cx="6219825" cy="30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911DE8-B359-426C-ADB6-4D3B4C067116}"/>
              </a:ext>
            </a:extLst>
          </p:cNvPr>
          <p:cNvSpPr txBox="1">
            <a:spLocks/>
          </p:cNvSpPr>
          <p:nvPr/>
        </p:nvSpPr>
        <p:spPr>
          <a:xfrm>
            <a:off x="1041645" y="2589455"/>
            <a:ext cx="3888999" cy="12883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5600" dirty="0"/>
            </a:br>
            <a:r>
              <a:rPr lang="en-US" sz="5600" dirty="0"/>
              <a:t>Script JavaScript</a:t>
            </a:r>
          </a:p>
          <a:p>
            <a:endParaRPr lang="en-US" sz="5600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B176E4-2746-46FD-ACCE-05E06E207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14" y="4872991"/>
            <a:ext cx="6854987" cy="1985009"/>
          </a:xfrm>
          <a:prstGeom prst="rect">
            <a:avLst/>
          </a:prstGeom>
        </p:spPr>
      </p:pic>
      <p:pic>
        <p:nvPicPr>
          <p:cNvPr id="31" name="Immagine 3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ED608F-1B0F-409B-A19A-BD2BD1B6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14" y="-2"/>
            <a:ext cx="6854986" cy="48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4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Descrizione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6C094F-4AEB-4302-9F16-833746E6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593" y="655976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Lo scopo di questo secondo </a:t>
            </a:r>
            <a:r>
              <a:rPr lang="it-IT" sz="2000" dirty="0" err="1"/>
              <a:t>homework</a:t>
            </a:r>
            <a:r>
              <a:rPr lang="it-IT" sz="2000" dirty="0"/>
              <a:t> era di utilizzare i concetti di JavaScript imparati a lezione per interagire con la pagina web.</a:t>
            </a:r>
          </a:p>
          <a:p>
            <a:pPr lvl="1"/>
            <a:r>
              <a:rPr lang="it-IT" sz="1200" dirty="0"/>
              <a:t>Nello specifico ho creato una nuova pagina contenente i prodotti offerti dall’azienda così da renderli visionabili online e quindi facilmente accessibili; L’obbiettivo principale è stato quello di caricare dinamicamente contenuti sulla vostra homepage e poterli filtrare tramite una funzione di ricerca.</a:t>
            </a:r>
          </a:p>
        </p:txBody>
      </p:sp>
    </p:spTree>
    <p:extLst>
      <p:ext uri="{BB962C8B-B14F-4D97-AF65-F5344CB8AC3E}">
        <p14:creationId xmlns:p14="http://schemas.microsoft.com/office/powerpoint/2010/main" val="113008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complessivo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7BF2AF-0EC8-4E3F-B03A-3CD4682B1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93" y="0"/>
            <a:ext cx="6624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complessivo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</a:t>
            </a:r>
          </a:p>
        </p:txBody>
      </p:sp>
      <p:pic>
        <p:nvPicPr>
          <p:cNvPr id="5" name="Immagine 4" descr="Immagine che contiene testo, interni, screenshot&#10;&#10;Descrizione generata automaticamente">
            <a:extLst>
              <a:ext uri="{FF2B5EF4-FFF2-40B4-BE49-F238E27FC236}">
                <a16:creationId xmlns:a16="http://schemas.microsoft.com/office/drawing/2014/main" id="{CBBCBFF5-0A3F-47DD-8EAF-5F3EE8C8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93" y="0"/>
            <a:ext cx="3170447" cy="685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D16960C-AAE9-47D0-A1FA-BA8FCED61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69" y="0"/>
            <a:ext cx="3163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7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complessivo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7B7E4C-4334-4F2D-962A-F3BEBE0D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93" y="0"/>
            <a:ext cx="3148908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CD18E50-DA06-4DDB-8997-16EF9C119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11" y="0"/>
            <a:ext cx="3204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3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3429000"/>
            <a:ext cx="2207320" cy="7770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/>
              <a:t>Header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AF95E491-9E8E-4FA6-96DB-8B66B8072E68}"/>
              </a:ext>
            </a:extLst>
          </p:cNvPr>
          <p:cNvSpPr txBox="1">
            <a:spLocks/>
          </p:cNvSpPr>
          <p:nvPr/>
        </p:nvSpPr>
        <p:spPr>
          <a:xfrm>
            <a:off x="8739589" y="3166790"/>
            <a:ext cx="3452411" cy="7770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Header mobile</a:t>
            </a:r>
          </a:p>
        </p:txBody>
      </p:sp>
      <p:pic>
        <p:nvPicPr>
          <p:cNvPr id="4" name="Immagine 3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683D259A-80E9-4EF0-AE5F-31AD27187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59" y="-1"/>
            <a:ext cx="10003637" cy="2135777"/>
          </a:xfrm>
          <a:prstGeom prst="rect">
            <a:avLst/>
          </a:prstGeom>
        </p:spPr>
      </p:pic>
      <p:pic>
        <p:nvPicPr>
          <p:cNvPr id="6" name="Immagine 5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CEDE95F0-7737-420D-BA4C-20B7A7F4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794" y="3889379"/>
            <a:ext cx="3047999" cy="2950463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9CFC16-965C-4437-BF43-9962908D3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86" y="2789382"/>
            <a:ext cx="3135769" cy="398087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CCE1-F4FF-4660-B307-B9CB54A28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4" y="4073444"/>
            <a:ext cx="3048000" cy="19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Sezione contenuti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397FFE-009F-429F-9D0C-A101B71DC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19" y="2318657"/>
            <a:ext cx="7536380" cy="4539343"/>
          </a:xfrm>
          <a:prstGeom prst="rect">
            <a:avLst/>
          </a:prstGeom>
        </p:spPr>
      </p:pic>
      <p:pic>
        <p:nvPicPr>
          <p:cNvPr id="7" name="Immagine 6" descr="Immagine che contiene testo, screenshot, martinetto&#10;&#10;Descrizione generata automaticamente">
            <a:extLst>
              <a:ext uri="{FF2B5EF4-FFF2-40B4-BE49-F238E27FC236}">
                <a16:creationId xmlns:a16="http://schemas.microsoft.com/office/drawing/2014/main" id="{BBF8D0BF-71DF-4B2A-8B17-202087501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18" y="0"/>
            <a:ext cx="7536381" cy="23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6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Sezione contenuti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FA7DAD-802A-4169-8E52-219C2DDA8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4" y="4438641"/>
            <a:ext cx="3627720" cy="241935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52FF802-FB96-4057-B2AE-8D18BAB34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91" y="-5"/>
            <a:ext cx="2808609" cy="6858001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6CA1AA-586B-4FBF-8170-DC5B833B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27" y="-9"/>
            <a:ext cx="2808610" cy="6858000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DE37E5-FEE1-4F7A-8878-92404262F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79" y="-14778"/>
            <a:ext cx="2368720" cy="68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8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Footer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531955-BD01-4E7B-8E8C-513C65E1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1" y="0"/>
            <a:ext cx="11585029" cy="1039651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F445CA-B8FC-4BF4-8FFB-8246C5629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20" y="1188368"/>
            <a:ext cx="4048125" cy="85725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894DCF-06BD-42ED-A4AE-BDDB348AE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22" y="2490237"/>
            <a:ext cx="45815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101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MHW2</vt:lpstr>
      <vt:lpstr>Descrizione del progetto</vt:lpstr>
      <vt:lpstr>Layout complessivo</vt:lpstr>
      <vt:lpstr>Layout complessivo mobile</vt:lpstr>
      <vt:lpstr>Layout complessivo mobile</vt:lpstr>
      <vt:lpstr>Header</vt:lpstr>
      <vt:lpstr>Sezione contenuti</vt:lpstr>
      <vt:lpstr>Sezione contenuti</vt:lpstr>
      <vt:lpstr>Footer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PAOLO SCARENTINO</cp:lastModifiedBy>
  <cp:revision>17</cp:revision>
  <dcterms:created xsi:type="dcterms:W3CDTF">2021-03-24T16:57:46Z</dcterms:created>
  <dcterms:modified xsi:type="dcterms:W3CDTF">2021-04-12T17:32:54Z</dcterms:modified>
</cp:coreProperties>
</file>