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D610F-602F-4FD6-B968-0C21452D8BAC}" v="319" dt="2023-03-25T13:55:3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12370 1905 16383 0 0,'0'0'0'0'0,"0"0"0"0"0,0 0 0 0 0,0 0 0 0 0,0 0 0 0 0,0 0 0 0 0,0 0 0 0 0,0 7 0 0 0,0 2 0 0 0,0 6 0 0 0,0 7 0 0 0,0 13 0 0 0,0 8 0 0 0,0 3 0 0 0,0 0 0 0 0,0-1 0 0 0,0-8 0 0 0,0 3 0 0 0,0 1 0 0 0,0 1 0 0 0,0-1 0 0 0,0 13 0 0 0,0 18 0 0 0,0 42 0 0 0,0 16 0 0 0,0-1 0 0 0,0-9 0 0 0,0-12 0 0 0,0-17 0 0 0,0-18 0 0 0,0-8 0 0 0,0-15 0 0 0,0-9 0 0 0,0-5 0 0 0,0-2 0 0 0,0 0 0 0 0,0 1 0 0 0,0 1 0 0 0,0 1 0 0 0,0 1 0 0 0,0 0 0 0 0,0 2 0 0 0,0-1 0 0 0,0 0 0 0 0,0 1 0 0 0,0-1 0 0 0,0 0 0 0 0,0 1 0 0 0,0-1 0 0 0,0 0 0 0 0,0 0 0 0 0,0 1 0 0 0,0-1 0 0 0,0 0 0 0 0,0 0 0 0 0,0-6 0 0 0,0 4 0 0 0,0-4 0 0 0,0-1 0 0 0,0-6 0 0 0,0-1 0 0 0,0 2 0 0 0,0 4 0 0 0,0 2 0 0 0,0 3 0 0 0,0 2 0 0 0,0 0 0 0 0,0-5 0 0 0,0-2 0 0 0,0 0 0 0 0,0 2 0 0 0,0 2 0 0 0,0 2 0 0 0,0 0 0 0 0,0 2 0 0 0,0 0 0 0 0,0 1 0 0 0,0-1 0 0 0,0 1 0 0 0,0-1 0 0 0,0 1 0 0 0,0-1 0 0 0,0 0 0 0 0,0 0 0 0 0,0 7 0 0 0,0 2 0 0 0,0 0 0 0 0,0-2 0 0 0,0-9 0 0 0,0 3 0 0 0,0 1 0 0 0,0 1 0 0 0,0-1 0 0 0,0 0 0 0 0,0-1 0 0 0,0 0 0 0 0,0-1 0 0 0,0 1 0 0 0,0-1 0 0 0,0 0 0 0 0,0-7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24866 2699 16383 0 0,'0'0'0'0'0,"0"3"0"0"0,0 5 0 0 0,0 1 0 0 0,0-2 0 0 0,0-1 0 0 0,0 1 0 0 0,0 0 0 0 0,0 5 0 0 0,0 4 0 0 0,0 2 0 0 0,0 2 0 0 0,0 4 0 0 0,0 2 0 0 0,0-1 0 0 0,0-2 0 0 0,0-3 0 0 0,0-3 0 0 0,0-1 0 0 0,0 1 0 0 0,0 0 0 0 0,0 1 0 0 0,0 0 0 0 0,0 1 0 0 0,0 1 0 0 0,0-4 0 0 0,0-1 0 0 0,0 1 0 0 0,0-3 0 0 0,0 0 0 0 0,0 0 0 0 0,0 3 0 0 0,0 1 0 0 0,0 1 0 0 0,0 1 0 0 0,0 4 0 0 0,0 1 0 0 0,0 0 0 0 0,0-1 0 0 0,0 0 0 0 0,0-2 0 0 0,0-1 0 0 0,0 0 0 0 0,0 0 0 0 0,0-4 0 0 0,0-1 0 0 0,0 0 0 0 0,0 1 0 0 0,0 1 0 0 0,0 1 0 0 0,0 1 0 0 0,0-3 0 0 0,0-1 0 0 0,0 1 0 0 0,0 0 0 0 0,0 1 0 0 0,0-2 0 0 0,0 0 0 0 0,0 0 0 0 0,0-2 0 0 0,0 0 0 0 0,0 1 0 0 0,0 1 0 0 0,0 2 0 0 0,0 5 0 0 0,0 1 0 0 0,0 1 0 0 0,0-4 0 0 0,0-2 0 0 0,0-1 0 0 0,0 0 0 0 0,0 1 0 0 0,0 0 0 0 0,0 1 0 0 0,0 0 0 0 0,0 0 0 0 0,0 1 0 0 0,0 0 0 0 0,0-1 0 0 0,0 1 0 0 0,0 0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23807 2699 16383 0 0,'0'3'0'0'0,"0"2"0"0"0,0 2 0 0 0,0 4 0 0 0,0 4 0 0 0,0 2 0 0 0,0-2 0 0 0,0 0 0 0 0,0 1 0 0 0,0-2 0 0 0,0-1 0 0 0,0 1 0 0 0,0-1 0 0 0,0-1 0 0 0,0 2 0 0 0,0 2 0 0 0,0 1 0 0 0,0 1 0 0 0,0 1 0 0 0,0 1 0 0 0,0 0 0 0 0,0 0 0 0 0,0 0 0 0 0,0-1 0 0 0,0 1 0 0 0,0 0 0 0 0,0-4 0 0 0,0 3 0 0 0,0 1 0 0 0,0 0 0 0 0,0 0 0 0 0,0 1 0 0 0,0-1 0 0 0,0 0 0 0 0,0 0 0 0 0,0 0 0 0 0,0-4 0 0 0,0-1 0 0 0,0 1 0 0 0,0-3 0 0 0,0-1 0 0 0,0-1 0 0 0,0 0 0 0 0,0-2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23305 5715 16383 0 0,'0'3'0'0'0,"0"5"0"0"0,0 4 0 0 0,0 3 0 0 0,0 3 0 0 0,0 2 0 0 0,0 0 0 0 0,0 0 0 0 0,0 1 0 0 0,0-1 0 0 0,0 0 0 0 0,0-3 0 0 0,0-2 0 0 0,0 4 0 0 0,0 1 0 0 0,0 2 0 0 0,0-1 0 0 0,0 0 0 0 0,0 0 0 0 0,0 0 0 0 0,0-1 0 0 0,0-1 0 0 0,0 1 0 0 0,0 0 0 0 0,0-1 0 0 0,0 1 0 0 0,0-1 0 0 0,0 1 0 0 0,0-1 0 0 0,0 1 0 0 0,0 0 0 0 0,0-1 0 0 0,0 1 0 0 0,0-1 0 0 0,0 1 0 0 0,0 0 0 0 0,0-1 0 0 0,0-3 0 0 0,0 0 0 0 0,0-1 0 0 0,0 4 0 0 0,0 3 0 0 0,0 0 0 0 0,0 1 0 0 0,0-2 0 0 0,0 0 0 0 0,0 0 0 0 0,0-1 0 0 0,0-4 0 0 0,0 0 0 0 0,0-4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18309 6771 16383 0 0,'0'0'0'0'0,"3"0"0"0"0,2 0 0 0 0,2 0 0 0 0,1 0 0 0 0,2 0 0 0 0,3 0 0 0 0,-1 0 0 0 0,-3 0 0 0 0,1 0 0 0 0,-1 0 0 0 0,1 0 0 0 0,-2 0 0 0 0,2 0 0 0 0,2 0 0 0 0,3 0 0 0 0,2 0 0 0 0,1 0 0 0 0,1 0 0 0 0,1 0 0 0 0,0 0 0 0 0,0 0 0 0 0,0 0 0 0 0,0 0 0 0 0,0 0 0 0 0,0 0 0 0 0,-1 0 0 0 0,1 0 0 0 0,3 0 0 0 0,1 0 0 0 0,0 0 0 0 0,-1 0 0 0 0,-1 0 0 0 0,-1 0 0 0 0,-1 0 0 0 0,0 0 0 0 0,0 0 0 0 0,-1 0 0 0 0,-3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18925 8599 16383 0 0,'0'0'0'0'0,"0"4"0"0"0,0 0 0 0 0,0 4 0 0 0,0 4 0 0 0,0 0 0 0 0,0 1 0 0 0,0 3 0 0 0,0 1 0 0 0,0-1 0 0 0,0-1 0 0 0,0 1 0 0 0,0 2 0 0 0,0 1 0 0 0,0 0 0 0 0,0 2 0 0 0,0 0 0 0 0,0 0 0 0 0,0 0 0 0 0,0 0 0 0 0,0 0 0 0 0,0-3 0 0 0,0-2 0 0 0,0-3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25215 6006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15972 8705 16383 0 0,'0'4'0'0'0,"0"6"0"0"0,0 5 0 0 0,0 5 0 0 0,0 2 0 0 0,0 3 0 0 0,0 0 0 0 0,0 1 0 0 0,0 0 0 0 0,0 0 0 0 0,0 0 0 0 0,0-1 0 0 0,0 0 0 0 0,0 0 0 0 0,0 4 0 0 0,0 2 0 0 0,0-1 0 0 0,0-1 0 0 0,5-5 0 0 0,0-3 0 0 0,1 0 0 0 0,-6-5 0 0 0,-3-8 0 0 0,0-10 0 0 0,-5-5 0 0 0,0-5 0 0 0,-4-1 0 0 0,1-2 0 0 0,2-3 0 0 0,-2 1 0 0 0,2 0 0 0 0,1-2 0 0 0,-1 3 0 0 0,0 0 0 0 0,2-3 0 0 0,-7 4 0 0 0,0-2 0 0 0,2 8 0 0 0,7 4 0 0 0,4 9 0 0 0,8 2 0 0 0,5 1 0 0 0,2 3 0 0 0,-2 4 0 0 0,1 0 0 0 0,-1 2 0 0 0,1-2 0 0 0,2-4 0 0 0,4-3 0 0 0,-2-7 0 0 0,-3-7 0 0 0,-1-4 0 0 0,-2-3 0 0 0,1 0 0 0 0,-1-1 0 0 0,2 2 0 0 0,-2-2 0 0 0,2 2 0 0 0,-2 0 0 0 0,-2-3 0 0 0,-3 5 0 0 0,-2 10 0 0 0,-2 8 0 0 0,-6 4 0 0 0,-2 3 0 0 0,-4 0 0 0 0,0 2 0 0 0,-3-2 0 0 0,0-3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16457 8255 16383 0 0,'3'0'0'0'0,"1"3"0"0"0,3 1 0 0 0,4 0 0 0 0,2-1 0 0 0,3 0 0 0 0,1-2 0 0 0,-2 3 0 0 0,-6 0 0 0 0,-6 3 0 0 0,-2 4 0 0 0,-5-1 0 0 0,-2 1 0 0 0,-3-1 0 0 0,-2-2 0 0 0,-1-3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3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85801"/>
            <a:ext cx="3352800" cy="304622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Mini-homework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3352800" cy="20574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A22C32-CB76-3C92-B5D0-CEBE8CFB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52" y="544402"/>
            <a:ext cx="6831703" cy="56609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368825-4761-1988-D51A-5352D6D8122D}"/>
                  </a:ext>
                </a:extLst>
              </p14:cNvPr>
              <p14:cNvContentPartPr/>
              <p14:nvPr/>
            </p14:nvContentPartPr>
            <p14:xfrm>
              <a:off x="4875767" y="1001889"/>
              <a:ext cx="14111" cy="1466068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368825-4761-1988-D51A-5352D6D81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4328" y="983892"/>
                <a:ext cx="1411100" cy="1501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EACDCC-3911-ACCF-4F8D-D0CD473D30FB}"/>
                  </a:ext>
                </a:extLst>
              </p14:cNvPr>
              <p14:cNvContentPartPr/>
              <p14:nvPr/>
            </p14:nvContentPartPr>
            <p14:xfrm>
              <a:off x="8818050" y="2554111"/>
              <a:ext cx="7055" cy="50014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EACDCC-3911-ACCF-4F8D-D0CD473D30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2355" y="2536480"/>
                <a:ext cx="705500" cy="535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D7E870-2A8A-4D85-7975-7F717D79F119}"/>
                  </a:ext>
                </a:extLst>
              </p14:cNvPr>
              <p14:cNvContentPartPr/>
              <p14:nvPr/>
            </p14:nvContentPartPr>
            <p14:xfrm>
              <a:off x="8535828" y="2554111"/>
              <a:ext cx="7055" cy="249238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D7E870-2A8A-4D85-7975-7F717D79F1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3078" y="2536488"/>
                <a:ext cx="705500" cy="28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349469-7DBD-DF47-E24D-CF9441833FDC}"/>
                  </a:ext>
                </a:extLst>
              </p14:cNvPr>
              <p14:cNvContentPartPr/>
              <p14:nvPr/>
            </p14:nvContentPartPr>
            <p14:xfrm>
              <a:off x="8401772" y="3358444"/>
              <a:ext cx="7055" cy="3407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349469-7DBD-DF47-E24D-CF9441833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56077" y="3340470"/>
                <a:ext cx="705500" cy="376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F65A34-46F0-9E6B-B0AA-CD28CE522DAA}"/>
                  </a:ext>
                </a:extLst>
              </p14:cNvPr>
              <p14:cNvContentPartPr/>
              <p14:nvPr/>
            </p14:nvContentPartPr>
            <p14:xfrm>
              <a:off x="7069666" y="3640103"/>
              <a:ext cx="218125" cy="705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F65A34-46F0-9E6B-B0AA-CD28CE522D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51699" y="3287353"/>
                <a:ext cx="253701" cy="705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F71029-B175-A848-2A5D-A499EA73C294}"/>
                  </a:ext>
                </a:extLst>
              </p14:cNvPr>
              <p14:cNvContentPartPr/>
              <p14:nvPr/>
            </p14:nvContentPartPr>
            <p14:xfrm>
              <a:off x="7312800" y="4172138"/>
              <a:ext cx="7544" cy="130354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F71029-B175-A848-2A5D-A499EA73C2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35600" y="4154542"/>
                <a:ext cx="754400" cy="165905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7FA3CD9-D566-9BF7-86E6-05FE184CE27F}"/>
              </a:ext>
            </a:extLst>
          </p:cNvPr>
          <p:cNvSpPr txBox="1"/>
          <p:nvPr/>
        </p:nvSpPr>
        <p:spPr>
          <a:xfrm>
            <a:off x="3938649" y="1434935"/>
            <a:ext cx="831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400px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83285-060E-4801-AD38-B2C05020491A}"/>
              </a:ext>
            </a:extLst>
          </p:cNvPr>
          <p:cNvSpPr txBox="1"/>
          <p:nvPr/>
        </p:nvSpPr>
        <p:spPr>
          <a:xfrm>
            <a:off x="8065324" y="2582882"/>
            <a:ext cx="41563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50px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502A25-8DFA-1BFC-B4AD-47012ED8D14D}"/>
              </a:ext>
            </a:extLst>
          </p:cNvPr>
          <p:cNvSpPr txBox="1"/>
          <p:nvPr/>
        </p:nvSpPr>
        <p:spPr>
          <a:xfrm>
            <a:off x="9134103" y="2879766"/>
            <a:ext cx="550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64B92-0F98-4F1A-A0F2-0BAAB7702C37}"/>
              </a:ext>
            </a:extLst>
          </p:cNvPr>
          <p:cNvSpPr txBox="1"/>
          <p:nvPr/>
        </p:nvSpPr>
        <p:spPr>
          <a:xfrm>
            <a:off x="8982257" y="2803257"/>
            <a:ext cx="53258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100px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82BF81-9286-C237-3B7A-0581FAE43ADE}"/>
                  </a:ext>
                </a:extLst>
              </p14:cNvPr>
              <p14:cNvContentPartPr/>
              <p14:nvPr/>
            </p14:nvContentPartPr>
            <p14:xfrm>
              <a:off x="10999838" y="3441290"/>
              <a:ext cx="12290" cy="1229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82BF81-9286-C237-3B7A-0581FAE43A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97628" y="2826790"/>
                <a:ext cx="1229000" cy="1229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FC45FD5-A9B8-8787-9F4D-C8EC6EAAAF1A}"/>
              </a:ext>
            </a:extLst>
          </p:cNvPr>
          <p:cNvSpPr txBox="1"/>
          <p:nvPr/>
        </p:nvSpPr>
        <p:spPr>
          <a:xfrm>
            <a:off x="8332518" y="3354778"/>
            <a:ext cx="9104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66,7%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5DEEEC-7830-4743-70CD-48D05C362530}"/>
              </a:ext>
            </a:extLst>
          </p:cNvPr>
          <p:cNvSpPr txBox="1"/>
          <p:nvPr/>
        </p:nvSpPr>
        <p:spPr>
          <a:xfrm>
            <a:off x="6976753" y="3394363"/>
            <a:ext cx="40574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40px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A452E1-869F-E4DA-41AF-C75717D5F142}"/>
              </a:ext>
            </a:extLst>
          </p:cNvPr>
          <p:cNvSpPr txBox="1"/>
          <p:nvPr/>
        </p:nvSpPr>
        <p:spPr>
          <a:xfrm>
            <a:off x="6907482" y="4087090"/>
            <a:ext cx="6135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20 </a:t>
            </a:r>
            <a:r>
              <a:rPr lang="en-US" sz="800" dirty="0" err="1"/>
              <a:t>px</a:t>
            </a:r>
            <a:endParaRPr 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E03D75-92D9-A4B0-248B-48F46B591747}"/>
              </a:ext>
            </a:extLst>
          </p:cNvPr>
          <p:cNvSpPr txBox="1"/>
          <p:nvPr/>
        </p:nvSpPr>
        <p:spPr>
          <a:xfrm>
            <a:off x="6642847" y="5925670"/>
            <a:ext cx="6813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120 </a:t>
            </a:r>
            <a:r>
              <a:rPr lang="en-US" sz="1400" dirty="0" err="1"/>
              <a:t>px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F74EE74-F78D-9BC9-9EAD-C679F3E25881}"/>
                  </a:ext>
                </a:extLst>
              </p14:cNvPr>
              <p14:cNvContentPartPr/>
              <p14:nvPr/>
            </p14:nvContentPartPr>
            <p14:xfrm>
              <a:off x="6494987" y="5970494"/>
              <a:ext cx="94774" cy="18339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F74EE74-F78D-9BC9-9EAD-C679F3E258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77037" y="5952874"/>
                <a:ext cx="130314" cy="218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CD7122A-C855-32DA-F307-D7E2947C1ABC}"/>
                  </a:ext>
                </a:extLst>
              </p14:cNvPr>
              <p14:cNvContentPartPr/>
              <p14:nvPr/>
            </p14:nvContentPartPr>
            <p14:xfrm>
              <a:off x="6542689" y="6109137"/>
              <a:ext cx="35628" cy="3181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CD7122A-C855-32DA-F307-D7E2947C1AB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24875" y="6091263"/>
                <a:ext cx="70900" cy="67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ClassicFrameVTI</vt:lpstr>
      <vt:lpstr>Mini-homework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2023-03-25T12:45:08Z</dcterms:created>
  <dcterms:modified xsi:type="dcterms:W3CDTF">2023-03-25T13:55:40Z</dcterms:modified>
</cp:coreProperties>
</file>