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Hammersmith One"/>
      <p:regular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HammersmithOne-regular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02c9c420_2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02c9c42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8 initial personas. I’ll just breeze through them. * Just list the names of the personas *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02c9c420_3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02c9c42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8 initial personas. I’ll just breeze through them. * Just list the names of the personas *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02c9c420_3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02c9c42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88932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1424600" y="1004975"/>
            <a:ext cx="397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1490875" y="1228175"/>
            <a:ext cx="15681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Teacher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1490875" y="1449000"/>
            <a:ext cx="10161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551625" y="1672200"/>
            <a:ext cx="8946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Manila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527475" y="2025175"/>
            <a:ext cx="9429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Veteran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1490875" y="2239650"/>
            <a:ext cx="1185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160175" y="1399725"/>
            <a:ext cx="1108200" cy="16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3467425" y="2672575"/>
            <a:ext cx="5425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teach music the way she wanted to be taught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3292650" y="4559875"/>
            <a:ext cx="30174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to be a performer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3522275" y="2881075"/>
            <a:ext cx="351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Wants to teach using the suzuki method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3467425" y="3093638"/>
            <a:ext cx="37746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Wants to focus on the application of music and not just by music theory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3456425" y="3616225"/>
            <a:ext cx="419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to understand the family background of the student</a:t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3551100" y="4090375"/>
            <a:ext cx="447600" cy="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3456425" y="3983875"/>
            <a:ext cx="30174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to gain trust of the student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0" l="16104" r="27506" t="0"/>
          <a:stretch/>
        </p:blipFill>
        <p:spPr>
          <a:xfrm>
            <a:off x="429725" y="1273750"/>
            <a:ext cx="3297600" cy="38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>
            <p:ph type="title"/>
          </p:nvPr>
        </p:nvSpPr>
        <p:spPr>
          <a:xfrm>
            <a:off x="4669875" y="486850"/>
            <a:ext cx="4045200" cy="8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Veteran Veronica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429725" y="4894133"/>
            <a:ext cx="3297600" cy="1632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46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BIO</a:t>
            </a:r>
            <a:endParaRPr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Char char="●"/>
            </a:pPr>
            <a:r>
              <a:rPr b="1"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Frankie is dynamic</a:t>
            </a:r>
            <a:endParaRPr b="1"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Char char="●"/>
            </a:pPr>
            <a:r>
              <a:rPr b="1"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Been teaching music for 14 years</a:t>
            </a:r>
            <a:endParaRPr b="1"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Char char="●"/>
            </a:pPr>
            <a:r>
              <a:rPr b="1"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31 Years Old</a:t>
            </a:r>
            <a:endParaRPr b="1"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Char char="●"/>
            </a:pPr>
            <a:r>
              <a:rPr b="1"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Wanted to be a performer, but instead pursued teaching</a:t>
            </a:r>
            <a:endParaRPr b="1"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Char char="●"/>
            </a:pPr>
            <a:r>
              <a:rPr b="1"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Plays the violin</a:t>
            </a:r>
            <a:endParaRPr b="1"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311700" y="224225"/>
            <a:ext cx="3690600" cy="3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User Personas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805650" y="1458567"/>
            <a:ext cx="4200300" cy="5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Goals: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To teach music the way she wanted to be taught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Wants to teach using the suzuki method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Wants to focus on the application of music and not just by music theory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Frustrations: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Has to understand the family background of the student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Has to gain trust of the student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2206" l="27067" r="36101" t="-294"/>
          <a:stretch/>
        </p:blipFill>
        <p:spPr>
          <a:xfrm>
            <a:off x="429725" y="691625"/>
            <a:ext cx="3297600" cy="5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type="title"/>
          </p:nvPr>
        </p:nvSpPr>
        <p:spPr>
          <a:xfrm>
            <a:off x="4669875" y="486850"/>
            <a:ext cx="4045200" cy="87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Pitch Master Patrick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24225"/>
            <a:ext cx="3690600" cy="3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User Personas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29725" y="4894133"/>
            <a:ext cx="3297600" cy="1632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46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BIO</a:t>
            </a:r>
            <a:endParaRPr b="1"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Char char="●"/>
            </a:pPr>
            <a:r>
              <a:rPr b="1"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Is a priest that teaches voice lessons to a choir</a:t>
            </a:r>
            <a:endParaRPr b="1"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Char char="●"/>
            </a:pPr>
            <a:r>
              <a:rPr b="1"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56 years old</a:t>
            </a:r>
            <a:endParaRPr b="1"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Char char="●"/>
            </a:pPr>
            <a:r>
              <a:rPr b="1"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Started getting into music since 4</a:t>
            </a:r>
            <a:endParaRPr b="1"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Char char="●"/>
            </a:pPr>
            <a:r>
              <a:rPr b="1"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20</a:t>
            </a:r>
            <a:r>
              <a:rPr b="1"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+ years of teaching experience</a:t>
            </a:r>
            <a:endParaRPr b="1"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805650" y="1458567"/>
            <a:ext cx="4200300" cy="5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Goals: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To teach music using any method as long as it is enjoyed by the student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Teachers should adapt to student needs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To inspire kids by showing his passion for music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Frustrations: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Students require different methods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Keeping the kids entertained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Children need to be confident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