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1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5" name="Shape 3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ttangolo 167"/>
          <p:cNvSpPr/>
          <p:nvPr/>
        </p:nvSpPr>
        <p:spPr>
          <a:xfrm>
            <a:off x="0" y="3832221"/>
            <a:ext cx="9144000" cy="3025780"/>
          </a:xfrm>
          <a:prstGeom prst="rect">
            <a:avLst/>
          </a:prstGeom>
          <a:solidFill>
            <a:srgbClr val="728FA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grpSp>
        <p:nvGrpSpPr>
          <p:cNvPr id="256" name="Gruppo 168"/>
          <p:cNvGrpSpPr/>
          <p:nvPr/>
        </p:nvGrpSpPr>
        <p:grpSpPr>
          <a:xfrm>
            <a:off x="48000" y="3816350"/>
            <a:ext cx="9036658" cy="180008"/>
            <a:chOff x="0" y="0"/>
            <a:chExt cx="9036655" cy="180006"/>
          </a:xfrm>
        </p:grpSpPr>
        <p:sp>
          <p:nvSpPr>
            <p:cNvPr id="136" name="Connettore 1 169"/>
            <p:cNvSpPr/>
            <p:nvPr/>
          </p:nvSpPr>
          <p:spPr>
            <a:xfrm flipH="1">
              <a:off x="-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7" name="Connettore 1 170"/>
            <p:cNvSpPr/>
            <p:nvPr/>
          </p:nvSpPr>
          <p:spPr>
            <a:xfrm flipH="1">
              <a:off x="7593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Connettore 1 171"/>
            <p:cNvSpPr/>
            <p:nvPr/>
          </p:nvSpPr>
          <p:spPr>
            <a:xfrm flipH="1">
              <a:off x="15187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Connettore 1 172"/>
            <p:cNvSpPr/>
            <p:nvPr/>
          </p:nvSpPr>
          <p:spPr>
            <a:xfrm flipH="1">
              <a:off x="22781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Connettore 1 173"/>
            <p:cNvSpPr/>
            <p:nvPr/>
          </p:nvSpPr>
          <p:spPr>
            <a:xfrm flipH="1">
              <a:off x="30375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Connettore 1 174"/>
            <p:cNvSpPr/>
            <p:nvPr/>
          </p:nvSpPr>
          <p:spPr>
            <a:xfrm flipH="1">
              <a:off x="379694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Connettore 1 175"/>
            <p:cNvSpPr/>
            <p:nvPr/>
          </p:nvSpPr>
          <p:spPr>
            <a:xfrm>
              <a:off x="455632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Connettore 1 176"/>
            <p:cNvSpPr/>
            <p:nvPr/>
          </p:nvSpPr>
          <p:spPr>
            <a:xfrm>
              <a:off x="5315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Connettore 1 177"/>
            <p:cNvSpPr/>
            <p:nvPr/>
          </p:nvSpPr>
          <p:spPr>
            <a:xfrm>
              <a:off x="60750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Connettore 1 178"/>
            <p:cNvSpPr/>
            <p:nvPr/>
          </p:nvSpPr>
          <p:spPr>
            <a:xfrm>
              <a:off x="68344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Connettore 1 179"/>
            <p:cNvSpPr/>
            <p:nvPr/>
          </p:nvSpPr>
          <p:spPr>
            <a:xfrm>
              <a:off x="7593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Connettore 1 180"/>
            <p:cNvSpPr/>
            <p:nvPr/>
          </p:nvSpPr>
          <p:spPr>
            <a:xfrm>
              <a:off x="8353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Connettore 1 181"/>
            <p:cNvSpPr/>
            <p:nvPr/>
          </p:nvSpPr>
          <p:spPr>
            <a:xfrm>
              <a:off x="91126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Connettore 1 182"/>
            <p:cNvSpPr/>
            <p:nvPr/>
          </p:nvSpPr>
          <p:spPr>
            <a:xfrm>
              <a:off x="9872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Connettore 1 183"/>
            <p:cNvSpPr/>
            <p:nvPr/>
          </p:nvSpPr>
          <p:spPr>
            <a:xfrm>
              <a:off x="10631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Connettore 1 184"/>
            <p:cNvSpPr/>
            <p:nvPr/>
          </p:nvSpPr>
          <p:spPr>
            <a:xfrm>
              <a:off x="113907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Connettore 1 185"/>
            <p:cNvSpPr/>
            <p:nvPr/>
          </p:nvSpPr>
          <p:spPr>
            <a:xfrm>
              <a:off x="121501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Connettore 1 186"/>
            <p:cNvSpPr/>
            <p:nvPr/>
          </p:nvSpPr>
          <p:spPr>
            <a:xfrm>
              <a:off x="129095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Connettore 1 187"/>
            <p:cNvSpPr/>
            <p:nvPr/>
          </p:nvSpPr>
          <p:spPr>
            <a:xfrm>
              <a:off x="136689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Connettore 1 188"/>
            <p:cNvSpPr/>
            <p:nvPr/>
          </p:nvSpPr>
          <p:spPr>
            <a:xfrm>
              <a:off x="14428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Connettore 1 189"/>
            <p:cNvSpPr/>
            <p:nvPr/>
          </p:nvSpPr>
          <p:spPr>
            <a:xfrm>
              <a:off x="15187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Connettore 1 190"/>
            <p:cNvSpPr/>
            <p:nvPr/>
          </p:nvSpPr>
          <p:spPr>
            <a:xfrm>
              <a:off x="15947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Connettore 1 191"/>
            <p:cNvSpPr/>
            <p:nvPr/>
          </p:nvSpPr>
          <p:spPr>
            <a:xfrm>
              <a:off x="167064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Connettore 1 192"/>
            <p:cNvSpPr/>
            <p:nvPr/>
          </p:nvSpPr>
          <p:spPr>
            <a:xfrm>
              <a:off x="174658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Connettore 1 193"/>
            <p:cNvSpPr/>
            <p:nvPr/>
          </p:nvSpPr>
          <p:spPr>
            <a:xfrm>
              <a:off x="18225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Connettore 1 194"/>
            <p:cNvSpPr/>
            <p:nvPr/>
          </p:nvSpPr>
          <p:spPr>
            <a:xfrm>
              <a:off x="189846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Connettore 1 195"/>
            <p:cNvSpPr/>
            <p:nvPr/>
          </p:nvSpPr>
          <p:spPr>
            <a:xfrm>
              <a:off x="19744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Connettore 1 196"/>
            <p:cNvSpPr/>
            <p:nvPr/>
          </p:nvSpPr>
          <p:spPr>
            <a:xfrm>
              <a:off x="20503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Connettore 1 197"/>
            <p:cNvSpPr/>
            <p:nvPr/>
          </p:nvSpPr>
          <p:spPr>
            <a:xfrm>
              <a:off x="212627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Connettore 1 198"/>
            <p:cNvSpPr/>
            <p:nvPr/>
          </p:nvSpPr>
          <p:spPr>
            <a:xfrm>
              <a:off x="220221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Connettore 1 199"/>
            <p:cNvSpPr/>
            <p:nvPr/>
          </p:nvSpPr>
          <p:spPr>
            <a:xfrm>
              <a:off x="227815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Connettore 1 200"/>
            <p:cNvSpPr/>
            <p:nvPr/>
          </p:nvSpPr>
          <p:spPr>
            <a:xfrm>
              <a:off x="235409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Connettore 1 201"/>
            <p:cNvSpPr/>
            <p:nvPr/>
          </p:nvSpPr>
          <p:spPr>
            <a:xfrm>
              <a:off x="243003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Connettore 1 202"/>
            <p:cNvSpPr/>
            <p:nvPr/>
          </p:nvSpPr>
          <p:spPr>
            <a:xfrm>
              <a:off x="25059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Connettore 1 203"/>
            <p:cNvSpPr/>
            <p:nvPr/>
          </p:nvSpPr>
          <p:spPr>
            <a:xfrm>
              <a:off x="25819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Connettore 1 204"/>
            <p:cNvSpPr/>
            <p:nvPr/>
          </p:nvSpPr>
          <p:spPr>
            <a:xfrm>
              <a:off x="265784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Connettore 1 205"/>
            <p:cNvSpPr/>
            <p:nvPr/>
          </p:nvSpPr>
          <p:spPr>
            <a:xfrm>
              <a:off x="273378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Connettore 1 206"/>
            <p:cNvSpPr/>
            <p:nvPr/>
          </p:nvSpPr>
          <p:spPr>
            <a:xfrm>
              <a:off x="280972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Connettore 1 207"/>
            <p:cNvSpPr/>
            <p:nvPr/>
          </p:nvSpPr>
          <p:spPr>
            <a:xfrm>
              <a:off x="288566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Connettore 1 208"/>
            <p:cNvSpPr/>
            <p:nvPr/>
          </p:nvSpPr>
          <p:spPr>
            <a:xfrm>
              <a:off x="296160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Connettore 1 209"/>
            <p:cNvSpPr/>
            <p:nvPr/>
          </p:nvSpPr>
          <p:spPr>
            <a:xfrm>
              <a:off x="30375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Connettore 1 210"/>
            <p:cNvSpPr/>
            <p:nvPr/>
          </p:nvSpPr>
          <p:spPr>
            <a:xfrm>
              <a:off x="311347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Connettore 1 211"/>
            <p:cNvSpPr/>
            <p:nvPr/>
          </p:nvSpPr>
          <p:spPr>
            <a:xfrm>
              <a:off x="318941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Connettore 1 212"/>
            <p:cNvSpPr/>
            <p:nvPr/>
          </p:nvSpPr>
          <p:spPr>
            <a:xfrm>
              <a:off x="326535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Connettore 1 213"/>
            <p:cNvSpPr/>
            <p:nvPr/>
          </p:nvSpPr>
          <p:spPr>
            <a:xfrm>
              <a:off x="334129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Connettore 1 214"/>
            <p:cNvSpPr/>
            <p:nvPr/>
          </p:nvSpPr>
          <p:spPr>
            <a:xfrm>
              <a:off x="341723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Connettore 1 215"/>
            <p:cNvSpPr/>
            <p:nvPr/>
          </p:nvSpPr>
          <p:spPr>
            <a:xfrm>
              <a:off x="349316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Connettore 1 216"/>
            <p:cNvSpPr/>
            <p:nvPr/>
          </p:nvSpPr>
          <p:spPr>
            <a:xfrm>
              <a:off x="35691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Connettore 1 217"/>
            <p:cNvSpPr/>
            <p:nvPr/>
          </p:nvSpPr>
          <p:spPr>
            <a:xfrm>
              <a:off x="364504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Connettore 1 218"/>
            <p:cNvSpPr/>
            <p:nvPr/>
          </p:nvSpPr>
          <p:spPr>
            <a:xfrm>
              <a:off x="372098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Connettore 1 219"/>
            <p:cNvSpPr/>
            <p:nvPr/>
          </p:nvSpPr>
          <p:spPr>
            <a:xfrm>
              <a:off x="379692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Connettore 1 220"/>
            <p:cNvSpPr/>
            <p:nvPr/>
          </p:nvSpPr>
          <p:spPr>
            <a:xfrm>
              <a:off x="387286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Connettore 1 221"/>
            <p:cNvSpPr/>
            <p:nvPr/>
          </p:nvSpPr>
          <p:spPr>
            <a:xfrm>
              <a:off x="394880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Connettore 1 222"/>
            <p:cNvSpPr/>
            <p:nvPr/>
          </p:nvSpPr>
          <p:spPr>
            <a:xfrm>
              <a:off x="402473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Connettore 1 223"/>
            <p:cNvSpPr/>
            <p:nvPr/>
          </p:nvSpPr>
          <p:spPr>
            <a:xfrm>
              <a:off x="410067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Connettore 1 224"/>
            <p:cNvSpPr/>
            <p:nvPr/>
          </p:nvSpPr>
          <p:spPr>
            <a:xfrm>
              <a:off x="417661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Connettore 1 225"/>
            <p:cNvSpPr/>
            <p:nvPr/>
          </p:nvSpPr>
          <p:spPr>
            <a:xfrm>
              <a:off x="425255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Connettore 1 226"/>
            <p:cNvSpPr/>
            <p:nvPr/>
          </p:nvSpPr>
          <p:spPr>
            <a:xfrm>
              <a:off x="432849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Connettore 1 227"/>
            <p:cNvSpPr/>
            <p:nvPr/>
          </p:nvSpPr>
          <p:spPr>
            <a:xfrm>
              <a:off x="440443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Connettore 1 228"/>
            <p:cNvSpPr/>
            <p:nvPr/>
          </p:nvSpPr>
          <p:spPr>
            <a:xfrm>
              <a:off x="44803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Connettore 1 229"/>
            <p:cNvSpPr/>
            <p:nvPr/>
          </p:nvSpPr>
          <p:spPr>
            <a:xfrm>
              <a:off x="45563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Connettore 1 230"/>
            <p:cNvSpPr/>
            <p:nvPr/>
          </p:nvSpPr>
          <p:spPr>
            <a:xfrm>
              <a:off x="463224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Connettore 1 231"/>
            <p:cNvSpPr/>
            <p:nvPr/>
          </p:nvSpPr>
          <p:spPr>
            <a:xfrm>
              <a:off x="470818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Connettore 1 232"/>
            <p:cNvSpPr/>
            <p:nvPr/>
          </p:nvSpPr>
          <p:spPr>
            <a:xfrm>
              <a:off x="478412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Connettore 1 233"/>
            <p:cNvSpPr/>
            <p:nvPr/>
          </p:nvSpPr>
          <p:spPr>
            <a:xfrm>
              <a:off x="4860062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Connettore 1 234"/>
            <p:cNvSpPr/>
            <p:nvPr/>
          </p:nvSpPr>
          <p:spPr>
            <a:xfrm>
              <a:off x="4936000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Connettore 1 235"/>
            <p:cNvSpPr/>
            <p:nvPr/>
          </p:nvSpPr>
          <p:spPr>
            <a:xfrm>
              <a:off x="5011940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Connettore 1 236"/>
            <p:cNvSpPr/>
            <p:nvPr/>
          </p:nvSpPr>
          <p:spPr>
            <a:xfrm>
              <a:off x="5087878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Connettore 1 237"/>
            <p:cNvSpPr/>
            <p:nvPr/>
          </p:nvSpPr>
          <p:spPr>
            <a:xfrm>
              <a:off x="516381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Connettore 1 238"/>
            <p:cNvSpPr/>
            <p:nvPr/>
          </p:nvSpPr>
          <p:spPr>
            <a:xfrm>
              <a:off x="523975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Connettore 1 239"/>
            <p:cNvSpPr/>
            <p:nvPr/>
          </p:nvSpPr>
          <p:spPr>
            <a:xfrm>
              <a:off x="531569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Connettore 1 240"/>
            <p:cNvSpPr/>
            <p:nvPr/>
          </p:nvSpPr>
          <p:spPr>
            <a:xfrm>
              <a:off x="53916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Connettore 1 241"/>
            <p:cNvSpPr/>
            <p:nvPr/>
          </p:nvSpPr>
          <p:spPr>
            <a:xfrm>
              <a:off x="54675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Connettore 1 242"/>
            <p:cNvSpPr/>
            <p:nvPr/>
          </p:nvSpPr>
          <p:spPr>
            <a:xfrm>
              <a:off x="554351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Connettore 1 243"/>
            <p:cNvSpPr/>
            <p:nvPr/>
          </p:nvSpPr>
          <p:spPr>
            <a:xfrm>
              <a:off x="561944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1" name="Connettore 1 244"/>
            <p:cNvSpPr/>
            <p:nvPr/>
          </p:nvSpPr>
          <p:spPr>
            <a:xfrm>
              <a:off x="56953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Connettore 1 245"/>
            <p:cNvSpPr/>
            <p:nvPr/>
          </p:nvSpPr>
          <p:spPr>
            <a:xfrm>
              <a:off x="57713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Connettore 1 246"/>
            <p:cNvSpPr/>
            <p:nvPr/>
          </p:nvSpPr>
          <p:spPr>
            <a:xfrm>
              <a:off x="584726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Connettore 1 247"/>
            <p:cNvSpPr/>
            <p:nvPr/>
          </p:nvSpPr>
          <p:spPr>
            <a:xfrm>
              <a:off x="592320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Connettore 1 248"/>
            <p:cNvSpPr/>
            <p:nvPr/>
          </p:nvSpPr>
          <p:spPr>
            <a:xfrm>
              <a:off x="599914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Connettore 1 249"/>
            <p:cNvSpPr/>
            <p:nvPr/>
          </p:nvSpPr>
          <p:spPr>
            <a:xfrm>
              <a:off x="607507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Connettore 1 250"/>
            <p:cNvSpPr/>
            <p:nvPr/>
          </p:nvSpPr>
          <p:spPr>
            <a:xfrm>
              <a:off x="615101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Connettore 1 251"/>
            <p:cNvSpPr/>
            <p:nvPr/>
          </p:nvSpPr>
          <p:spPr>
            <a:xfrm>
              <a:off x="6226956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Connettore 1 252"/>
            <p:cNvSpPr/>
            <p:nvPr/>
          </p:nvSpPr>
          <p:spPr>
            <a:xfrm>
              <a:off x="6302894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Connettore 1 253"/>
            <p:cNvSpPr/>
            <p:nvPr/>
          </p:nvSpPr>
          <p:spPr>
            <a:xfrm>
              <a:off x="63788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Connettore 1 254"/>
            <p:cNvSpPr/>
            <p:nvPr/>
          </p:nvSpPr>
          <p:spPr>
            <a:xfrm>
              <a:off x="645477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Connettore 1 255"/>
            <p:cNvSpPr/>
            <p:nvPr/>
          </p:nvSpPr>
          <p:spPr>
            <a:xfrm>
              <a:off x="653070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Connettore 1 256"/>
            <p:cNvSpPr/>
            <p:nvPr/>
          </p:nvSpPr>
          <p:spPr>
            <a:xfrm>
              <a:off x="660664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Connettore 1 257"/>
            <p:cNvSpPr/>
            <p:nvPr/>
          </p:nvSpPr>
          <p:spPr>
            <a:xfrm>
              <a:off x="66825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Connettore 1 258"/>
            <p:cNvSpPr/>
            <p:nvPr/>
          </p:nvSpPr>
          <p:spPr>
            <a:xfrm>
              <a:off x="675852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Connettore 1 259"/>
            <p:cNvSpPr/>
            <p:nvPr/>
          </p:nvSpPr>
          <p:spPr>
            <a:xfrm>
              <a:off x="683446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Connettore 1 260"/>
            <p:cNvSpPr/>
            <p:nvPr/>
          </p:nvSpPr>
          <p:spPr>
            <a:xfrm>
              <a:off x="69104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Connettore 1 261"/>
            <p:cNvSpPr/>
            <p:nvPr/>
          </p:nvSpPr>
          <p:spPr>
            <a:xfrm>
              <a:off x="698634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Connettore 1 262"/>
            <p:cNvSpPr/>
            <p:nvPr/>
          </p:nvSpPr>
          <p:spPr>
            <a:xfrm>
              <a:off x="706227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Connettore 1 263"/>
            <p:cNvSpPr/>
            <p:nvPr/>
          </p:nvSpPr>
          <p:spPr>
            <a:xfrm>
              <a:off x="713821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Connettore 1 264"/>
            <p:cNvSpPr/>
            <p:nvPr/>
          </p:nvSpPr>
          <p:spPr>
            <a:xfrm>
              <a:off x="721415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Connettore 1 265"/>
            <p:cNvSpPr/>
            <p:nvPr/>
          </p:nvSpPr>
          <p:spPr>
            <a:xfrm>
              <a:off x="729009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Connettore 1 266"/>
            <p:cNvSpPr/>
            <p:nvPr/>
          </p:nvSpPr>
          <p:spPr>
            <a:xfrm>
              <a:off x="73660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Connettore 1 267"/>
            <p:cNvSpPr/>
            <p:nvPr/>
          </p:nvSpPr>
          <p:spPr>
            <a:xfrm>
              <a:off x="74419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Connettore 1 268"/>
            <p:cNvSpPr/>
            <p:nvPr/>
          </p:nvSpPr>
          <p:spPr>
            <a:xfrm>
              <a:off x="751790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Connettore 1 269"/>
            <p:cNvSpPr/>
            <p:nvPr/>
          </p:nvSpPr>
          <p:spPr>
            <a:xfrm>
              <a:off x="759384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Connettore 1 270"/>
            <p:cNvSpPr/>
            <p:nvPr/>
          </p:nvSpPr>
          <p:spPr>
            <a:xfrm>
              <a:off x="76697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Connettore 1 271"/>
            <p:cNvSpPr/>
            <p:nvPr/>
          </p:nvSpPr>
          <p:spPr>
            <a:xfrm>
              <a:off x="77457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9" name="Connettore 1 272"/>
            <p:cNvSpPr/>
            <p:nvPr/>
          </p:nvSpPr>
          <p:spPr>
            <a:xfrm>
              <a:off x="782166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0" name="Connettore 1 273"/>
            <p:cNvSpPr/>
            <p:nvPr/>
          </p:nvSpPr>
          <p:spPr>
            <a:xfrm>
              <a:off x="78976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Connettore 1 274"/>
            <p:cNvSpPr/>
            <p:nvPr/>
          </p:nvSpPr>
          <p:spPr>
            <a:xfrm>
              <a:off x="79735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Connettore 1 275"/>
            <p:cNvSpPr/>
            <p:nvPr/>
          </p:nvSpPr>
          <p:spPr>
            <a:xfrm>
              <a:off x="804947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Connettore 1 276"/>
            <p:cNvSpPr/>
            <p:nvPr/>
          </p:nvSpPr>
          <p:spPr>
            <a:xfrm>
              <a:off x="812541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Connettore 1 277"/>
            <p:cNvSpPr/>
            <p:nvPr/>
          </p:nvSpPr>
          <p:spPr>
            <a:xfrm>
              <a:off x="820135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Connettore 1 278"/>
            <p:cNvSpPr/>
            <p:nvPr/>
          </p:nvSpPr>
          <p:spPr>
            <a:xfrm>
              <a:off x="827729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Connettore 1 279"/>
            <p:cNvSpPr/>
            <p:nvPr/>
          </p:nvSpPr>
          <p:spPr>
            <a:xfrm>
              <a:off x="83532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Connettore 1 280"/>
            <p:cNvSpPr/>
            <p:nvPr/>
          </p:nvSpPr>
          <p:spPr>
            <a:xfrm>
              <a:off x="84291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Connettore 1 281"/>
            <p:cNvSpPr/>
            <p:nvPr/>
          </p:nvSpPr>
          <p:spPr>
            <a:xfrm>
              <a:off x="85051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Connettore 1 282"/>
            <p:cNvSpPr/>
            <p:nvPr/>
          </p:nvSpPr>
          <p:spPr>
            <a:xfrm>
              <a:off x="858104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Connettore 1 283"/>
            <p:cNvSpPr/>
            <p:nvPr/>
          </p:nvSpPr>
          <p:spPr>
            <a:xfrm>
              <a:off x="86569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Connettore 1 284"/>
            <p:cNvSpPr/>
            <p:nvPr/>
          </p:nvSpPr>
          <p:spPr>
            <a:xfrm>
              <a:off x="87329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Connettore 1 285"/>
            <p:cNvSpPr/>
            <p:nvPr/>
          </p:nvSpPr>
          <p:spPr>
            <a:xfrm>
              <a:off x="880886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Connettore 1 286"/>
            <p:cNvSpPr/>
            <p:nvPr/>
          </p:nvSpPr>
          <p:spPr>
            <a:xfrm>
              <a:off x="88848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Connettore 1 287"/>
            <p:cNvSpPr/>
            <p:nvPr/>
          </p:nvSpPr>
          <p:spPr>
            <a:xfrm>
              <a:off x="89607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Connettore 1 288"/>
            <p:cNvSpPr/>
            <p:nvPr/>
          </p:nvSpPr>
          <p:spPr>
            <a:xfrm>
              <a:off x="903665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7" name="Titolo Testo"/>
          <p:cNvSpPr txBox="1">
            <a:spLocks noGrp="1"/>
          </p:cNvSpPr>
          <p:nvPr>
            <p:ph type="title"/>
          </p:nvPr>
        </p:nvSpPr>
        <p:spPr>
          <a:xfrm>
            <a:off x="641534" y="4149725"/>
            <a:ext cx="7772401" cy="968375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t>Titolo Testo</a:t>
            </a:r>
          </a:p>
        </p:txBody>
      </p:sp>
      <p:sp>
        <p:nvSpPr>
          <p:cNvPr id="25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41534" y="5260975"/>
            <a:ext cx="7772401" cy="133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 marL="0" indent="0">
              <a:buSzTx/>
              <a:buNone/>
              <a:defRPr>
                <a:solidFill>
                  <a:srgbClr val="FFFFFF"/>
                </a:solidFill>
              </a:defRPr>
            </a:lvl2pPr>
            <a:lvl3pPr marL="0" indent="0">
              <a:buSzTx/>
              <a:buNone/>
              <a:defRPr>
                <a:solidFill>
                  <a:srgbClr val="FFFFFF"/>
                </a:solidFill>
              </a:defRPr>
            </a:lvl3pPr>
            <a:lvl4pPr marL="0" indent="0">
              <a:buSzTx/>
              <a:buNone/>
              <a:defRPr>
                <a:solidFill>
                  <a:srgbClr val="FFFFFF"/>
                </a:solidFill>
              </a:defRPr>
            </a:lvl4pPr>
            <a:lvl5pPr marL="0" indent="0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59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94581" y="6232199"/>
            <a:ext cx="258621" cy="248302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294581" y="6232199"/>
            <a:ext cx="258621" cy="248302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67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olo Testo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/>
          <a:lstStyle>
            <a:lvl1pPr>
              <a:defRPr sz="4000" cap="all"/>
            </a:lvl1pPr>
          </a:lstStyle>
          <a:p>
            <a:r>
              <a:t>Titolo Testo</a:t>
            </a:r>
          </a:p>
        </p:txBody>
      </p:sp>
      <p:sp>
        <p:nvSpPr>
          <p:cNvPr id="27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9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77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35862" cy="3330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8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8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35862" cy="3330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9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>
              <a:defRPr sz="2400" b="1"/>
            </a:lvl1pPr>
            <a:lvl2pPr marL="0" indent="0">
              <a:buSzTx/>
              <a:buNone/>
              <a:defRPr sz="2400" b="1"/>
            </a:lvl2pPr>
            <a:lvl3pPr marL="0" indent="0">
              <a:buSzTx/>
              <a:buNone/>
              <a:defRPr sz="2400" b="1"/>
            </a:lvl3pPr>
            <a:lvl4pPr marL="0" indent="0">
              <a:buSzTx/>
              <a:buNone/>
              <a:defRPr sz="2400" b="1"/>
            </a:lvl4pPr>
            <a:lvl5pPr marL="0" indent="0">
              <a:buSzTx/>
              <a:buNone/>
              <a:defRPr sz="2400" b="1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95" name="Segnaposto testo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6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9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35862" cy="3330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0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35862" cy="3330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35862" cy="3330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olo Testo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31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20" name="Segnaposto testo 3"/>
          <p:cNvSpPr>
            <a:spLocks noGrp="1"/>
          </p:cNvSpPr>
          <p:nvPr>
            <p:ph type="body" sz="half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35862" cy="3330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olo Testo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329" name="Segnaposto immagine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4" cy="804866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 marL="0" indent="0">
              <a:spcBef>
                <a:spcPts val="300"/>
              </a:spcBef>
              <a:buSzTx/>
              <a:buNone/>
              <a:defRPr sz="1400"/>
            </a:lvl2pPr>
            <a:lvl3pPr marL="0" indent="0">
              <a:spcBef>
                <a:spcPts val="300"/>
              </a:spcBef>
              <a:buSzTx/>
              <a:buNone/>
              <a:defRPr sz="1400"/>
            </a:lvl3pPr>
            <a:lvl4pPr marL="0" indent="0">
              <a:spcBef>
                <a:spcPts val="300"/>
              </a:spcBef>
              <a:buSzTx/>
              <a:buNone/>
              <a:defRPr sz="1400"/>
            </a:lvl4pPr>
            <a:lvl5pPr marL="0" indent="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31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6356350"/>
            <a:ext cx="335862" cy="3330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28"/>
          <p:cNvSpPr/>
          <p:nvPr/>
        </p:nvSpPr>
        <p:spPr>
          <a:xfrm>
            <a:off x="7041" y="6125147"/>
            <a:ext cx="9144001" cy="731842"/>
          </a:xfrm>
          <a:prstGeom prst="rect">
            <a:avLst/>
          </a:prstGeom>
          <a:solidFill>
            <a:srgbClr val="728FA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" name="Rettangolo 252"/>
          <p:cNvSpPr/>
          <p:nvPr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grpSp>
        <p:nvGrpSpPr>
          <p:cNvPr id="124" name="Gruppo 131"/>
          <p:cNvGrpSpPr/>
          <p:nvPr/>
        </p:nvGrpSpPr>
        <p:grpSpPr>
          <a:xfrm>
            <a:off x="48000" y="1089903"/>
            <a:ext cx="9036658" cy="180008"/>
            <a:chOff x="0" y="0"/>
            <a:chExt cx="9036655" cy="180006"/>
          </a:xfrm>
        </p:grpSpPr>
        <p:sp>
          <p:nvSpPr>
            <p:cNvPr id="4" name="Connettore 1 132"/>
            <p:cNvSpPr/>
            <p:nvPr/>
          </p:nvSpPr>
          <p:spPr>
            <a:xfrm flipH="1">
              <a:off x="-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" name="Connettore 1 133"/>
            <p:cNvSpPr/>
            <p:nvPr/>
          </p:nvSpPr>
          <p:spPr>
            <a:xfrm flipH="1">
              <a:off x="7593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" name="Connettore 1 134"/>
            <p:cNvSpPr/>
            <p:nvPr/>
          </p:nvSpPr>
          <p:spPr>
            <a:xfrm flipH="1">
              <a:off x="15187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" name="Connettore 1 135"/>
            <p:cNvSpPr/>
            <p:nvPr/>
          </p:nvSpPr>
          <p:spPr>
            <a:xfrm flipH="1">
              <a:off x="22781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" name="Connettore 1 136"/>
            <p:cNvSpPr/>
            <p:nvPr/>
          </p:nvSpPr>
          <p:spPr>
            <a:xfrm flipH="1">
              <a:off x="30375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" name="Connettore 1 137"/>
            <p:cNvSpPr/>
            <p:nvPr/>
          </p:nvSpPr>
          <p:spPr>
            <a:xfrm flipH="1">
              <a:off x="379694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" name="Connettore 1 138"/>
            <p:cNvSpPr/>
            <p:nvPr/>
          </p:nvSpPr>
          <p:spPr>
            <a:xfrm>
              <a:off x="455632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" name="Connettore 1 139"/>
            <p:cNvSpPr/>
            <p:nvPr/>
          </p:nvSpPr>
          <p:spPr>
            <a:xfrm>
              <a:off x="5315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" name="Connettore 1 140"/>
            <p:cNvSpPr/>
            <p:nvPr/>
          </p:nvSpPr>
          <p:spPr>
            <a:xfrm>
              <a:off x="60750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3" name="Connettore 1 141"/>
            <p:cNvSpPr/>
            <p:nvPr/>
          </p:nvSpPr>
          <p:spPr>
            <a:xfrm>
              <a:off x="68344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4" name="Connettore 1 142"/>
            <p:cNvSpPr/>
            <p:nvPr/>
          </p:nvSpPr>
          <p:spPr>
            <a:xfrm>
              <a:off x="7593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5" name="Connettore 1 143"/>
            <p:cNvSpPr/>
            <p:nvPr/>
          </p:nvSpPr>
          <p:spPr>
            <a:xfrm>
              <a:off x="8353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" name="Connettore 1 144"/>
            <p:cNvSpPr/>
            <p:nvPr/>
          </p:nvSpPr>
          <p:spPr>
            <a:xfrm>
              <a:off x="91126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7" name="Connettore 1 145"/>
            <p:cNvSpPr/>
            <p:nvPr/>
          </p:nvSpPr>
          <p:spPr>
            <a:xfrm>
              <a:off x="9872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" name="Connettore 1 146"/>
            <p:cNvSpPr/>
            <p:nvPr/>
          </p:nvSpPr>
          <p:spPr>
            <a:xfrm>
              <a:off x="10631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9" name="Connettore 1 147"/>
            <p:cNvSpPr/>
            <p:nvPr/>
          </p:nvSpPr>
          <p:spPr>
            <a:xfrm>
              <a:off x="113907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0" name="Connettore 1 148"/>
            <p:cNvSpPr/>
            <p:nvPr/>
          </p:nvSpPr>
          <p:spPr>
            <a:xfrm>
              <a:off x="121501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1" name="Connettore 1 149"/>
            <p:cNvSpPr/>
            <p:nvPr/>
          </p:nvSpPr>
          <p:spPr>
            <a:xfrm>
              <a:off x="129095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2" name="Connettore 1 150"/>
            <p:cNvSpPr/>
            <p:nvPr/>
          </p:nvSpPr>
          <p:spPr>
            <a:xfrm>
              <a:off x="136689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3" name="Connettore 1 151"/>
            <p:cNvSpPr/>
            <p:nvPr/>
          </p:nvSpPr>
          <p:spPr>
            <a:xfrm>
              <a:off x="14428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4" name="Connettore 1 152"/>
            <p:cNvSpPr/>
            <p:nvPr/>
          </p:nvSpPr>
          <p:spPr>
            <a:xfrm>
              <a:off x="15187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Connettore 1 153"/>
            <p:cNvSpPr/>
            <p:nvPr/>
          </p:nvSpPr>
          <p:spPr>
            <a:xfrm>
              <a:off x="15947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Connettore 1 154"/>
            <p:cNvSpPr/>
            <p:nvPr/>
          </p:nvSpPr>
          <p:spPr>
            <a:xfrm>
              <a:off x="167064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Connettore 1 155"/>
            <p:cNvSpPr/>
            <p:nvPr/>
          </p:nvSpPr>
          <p:spPr>
            <a:xfrm>
              <a:off x="174658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8" name="Connettore 1 156"/>
            <p:cNvSpPr/>
            <p:nvPr/>
          </p:nvSpPr>
          <p:spPr>
            <a:xfrm>
              <a:off x="18225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29" name="Connettore 1 157"/>
            <p:cNvSpPr/>
            <p:nvPr/>
          </p:nvSpPr>
          <p:spPr>
            <a:xfrm>
              <a:off x="189846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" name="Connettore 1 158"/>
            <p:cNvSpPr/>
            <p:nvPr/>
          </p:nvSpPr>
          <p:spPr>
            <a:xfrm>
              <a:off x="19744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1" name="Connettore 1 159"/>
            <p:cNvSpPr/>
            <p:nvPr/>
          </p:nvSpPr>
          <p:spPr>
            <a:xfrm>
              <a:off x="20503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2" name="Connettore 1 160"/>
            <p:cNvSpPr/>
            <p:nvPr/>
          </p:nvSpPr>
          <p:spPr>
            <a:xfrm>
              <a:off x="212627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3" name="Connettore 1 161"/>
            <p:cNvSpPr/>
            <p:nvPr/>
          </p:nvSpPr>
          <p:spPr>
            <a:xfrm>
              <a:off x="220221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4" name="Connettore 1 162"/>
            <p:cNvSpPr/>
            <p:nvPr/>
          </p:nvSpPr>
          <p:spPr>
            <a:xfrm>
              <a:off x="227815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5" name="Connettore 1 163"/>
            <p:cNvSpPr/>
            <p:nvPr/>
          </p:nvSpPr>
          <p:spPr>
            <a:xfrm>
              <a:off x="235409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6" name="Connettore 1 164"/>
            <p:cNvSpPr/>
            <p:nvPr/>
          </p:nvSpPr>
          <p:spPr>
            <a:xfrm>
              <a:off x="243003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Connettore 1 165"/>
            <p:cNvSpPr/>
            <p:nvPr/>
          </p:nvSpPr>
          <p:spPr>
            <a:xfrm>
              <a:off x="25059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Connettore 1 166"/>
            <p:cNvSpPr/>
            <p:nvPr/>
          </p:nvSpPr>
          <p:spPr>
            <a:xfrm>
              <a:off x="25819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Connettore 1 167"/>
            <p:cNvSpPr/>
            <p:nvPr/>
          </p:nvSpPr>
          <p:spPr>
            <a:xfrm>
              <a:off x="265784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Connettore 1 168"/>
            <p:cNvSpPr/>
            <p:nvPr/>
          </p:nvSpPr>
          <p:spPr>
            <a:xfrm>
              <a:off x="273378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Connettore 1 169"/>
            <p:cNvSpPr/>
            <p:nvPr/>
          </p:nvSpPr>
          <p:spPr>
            <a:xfrm>
              <a:off x="280972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Connettore 1 170"/>
            <p:cNvSpPr/>
            <p:nvPr/>
          </p:nvSpPr>
          <p:spPr>
            <a:xfrm>
              <a:off x="288566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Connettore 1 171"/>
            <p:cNvSpPr/>
            <p:nvPr/>
          </p:nvSpPr>
          <p:spPr>
            <a:xfrm>
              <a:off x="296160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4" name="Connettore 1 172"/>
            <p:cNvSpPr/>
            <p:nvPr/>
          </p:nvSpPr>
          <p:spPr>
            <a:xfrm>
              <a:off x="30375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5" name="Connettore 1 173"/>
            <p:cNvSpPr/>
            <p:nvPr/>
          </p:nvSpPr>
          <p:spPr>
            <a:xfrm>
              <a:off x="311347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6" name="Connettore 1 174"/>
            <p:cNvSpPr/>
            <p:nvPr/>
          </p:nvSpPr>
          <p:spPr>
            <a:xfrm>
              <a:off x="318941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7" name="Connettore 1 175"/>
            <p:cNvSpPr/>
            <p:nvPr/>
          </p:nvSpPr>
          <p:spPr>
            <a:xfrm>
              <a:off x="326535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8" name="Connettore 1 176"/>
            <p:cNvSpPr/>
            <p:nvPr/>
          </p:nvSpPr>
          <p:spPr>
            <a:xfrm>
              <a:off x="334129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9" name="Connettore 1 177"/>
            <p:cNvSpPr/>
            <p:nvPr/>
          </p:nvSpPr>
          <p:spPr>
            <a:xfrm>
              <a:off x="341723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0" name="Connettore 1 178"/>
            <p:cNvSpPr/>
            <p:nvPr/>
          </p:nvSpPr>
          <p:spPr>
            <a:xfrm>
              <a:off x="349316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1" name="Connettore 1 179"/>
            <p:cNvSpPr/>
            <p:nvPr/>
          </p:nvSpPr>
          <p:spPr>
            <a:xfrm>
              <a:off x="35691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2" name="Connettore 1 180"/>
            <p:cNvSpPr/>
            <p:nvPr/>
          </p:nvSpPr>
          <p:spPr>
            <a:xfrm>
              <a:off x="364504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3" name="Connettore 1 181"/>
            <p:cNvSpPr/>
            <p:nvPr/>
          </p:nvSpPr>
          <p:spPr>
            <a:xfrm>
              <a:off x="372098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4" name="Connettore 1 182"/>
            <p:cNvSpPr/>
            <p:nvPr/>
          </p:nvSpPr>
          <p:spPr>
            <a:xfrm>
              <a:off x="379692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Connettore 1 183"/>
            <p:cNvSpPr/>
            <p:nvPr/>
          </p:nvSpPr>
          <p:spPr>
            <a:xfrm>
              <a:off x="387286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Connettore 1 184"/>
            <p:cNvSpPr/>
            <p:nvPr/>
          </p:nvSpPr>
          <p:spPr>
            <a:xfrm>
              <a:off x="394880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Connettore 1 185"/>
            <p:cNvSpPr/>
            <p:nvPr/>
          </p:nvSpPr>
          <p:spPr>
            <a:xfrm>
              <a:off x="402473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8" name="Connettore 1 186"/>
            <p:cNvSpPr/>
            <p:nvPr/>
          </p:nvSpPr>
          <p:spPr>
            <a:xfrm>
              <a:off x="410067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59" name="Connettore 1 187"/>
            <p:cNvSpPr/>
            <p:nvPr/>
          </p:nvSpPr>
          <p:spPr>
            <a:xfrm>
              <a:off x="417661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" name="Connettore 1 188"/>
            <p:cNvSpPr/>
            <p:nvPr/>
          </p:nvSpPr>
          <p:spPr>
            <a:xfrm>
              <a:off x="425255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Connettore 1 189"/>
            <p:cNvSpPr/>
            <p:nvPr/>
          </p:nvSpPr>
          <p:spPr>
            <a:xfrm>
              <a:off x="432849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Connettore 1 190"/>
            <p:cNvSpPr/>
            <p:nvPr/>
          </p:nvSpPr>
          <p:spPr>
            <a:xfrm>
              <a:off x="440443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Connettore 1 191"/>
            <p:cNvSpPr/>
            <p:nvPr/>
          </p:nvSpPr>
          <p:spPr>
            <a:xfrm>
              <a:off x="44803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4" name="Connettore 1 192"/>
            <p:cNvSpPr/>
            <p:nvPr/>
          </p:nvSpPr>
          <p:spPr>
            <a:xfrm>
              <a:off x="45563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5" name="Connettore 1 193"/>
            <p:cNvSpPr/>
            <p:nvPr/>
          </p:nvSpPr>
          <p:spPr>
            <a:xfrm>
              <a:off x="463224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6" name="Connettore 1 194"/>
            <p:cNvSpPr/>
            <p:nvPr/>
          </p:nvSpPr>
          <p:spPr>
            <a:xfrm>
              <a:off x="470818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Connettore 1 195"/>
            <p:cNvSpPr/>
            <p:nvPr/>
          </p:nvSpPr>
          <p:spPr>
            <a:xfrm>
              <a:off x="478412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Connettore 1 196"/>
            <p:cNvSpPr/>
            <p:nvPr/>
          </p:nvSpPr>
          <p:spPr>
            <a:xfrm>
              <a:off x="4860062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9" name="Connettore 1 197"/>
            <p:cNvSpPr/>
            <p:nvPr/>
          </p:nvSpPr>
          <p:spPr>
            <a:xfrm>
              <a:off x="4936000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0" name="Connettore 1 198"/>
            <p:cNvSpPr/>
            <p:nvPr/>
          </p:nvSpPr>
          <p:spPr>
            <a:xfrm>
              <a:off x="5011940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Connettore 1 199"/>
            <p:cNvSpPr/>
            <p:nvPr/>
          </p:nvSpPr>
          <p:spPr>
            <a:xfrm>
              <a:off x="5087878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Connettore 1 200"/>
            <p:cNvSpPr/>
            <p:nvPr/>
          </p:nvSpPr>
          <p:spPr>
            <a:xfrm>
              <a:off x="516381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Connettore 1 201"/>
            <p:cNvSpPr/>
            <p:nvPr/>
          </p:nvSpPr>
          <p:spPr>
            <a:xfrm>
              <a:off x="523975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4" name="Connettore 1 202"/>
            <p:cNvSpPr/>
            <p:nvPr/>
          </p:nvSpPr>
          <p:spPr>
            <a:xfrm>
              <a:off x="531569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5" name="Connettore 1 203"/>
            <p:cNvSpPr/>
            <p:nvPr/>
          </p:nvSpPr>
          <p:spPr>
            <a:xfrm>
              <a:off x="53916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6" name="Connettore 1 204"/>
            <p:cNvSpPr/>
            <p:nvPr/>
          </p:nvSpPr>
          <p:spPr>
            <a:xfrm>
              <a:off x="54675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7" name="Connettore 1 205"/>
            <p:cNvSpPr/>
            <p:nvPr/>
          </p:nvSpPr>
          <p:spPr>
            <a:xfrm>
              <a:off x="554351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8" name="Connettore 1 206"/>
            <p:cNvSpPr/>
            <p:nvPr/>
          </p:nvSpPr>
          <p:spPr>
            <a:xfrm>
              <a:off x="561944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79" name="Connettore 1 207"/>
            <p:cNvSpPr/>
            <p:nvPr/>
          </p:nvSpPr>
          <p:spPr>
            <a:xfrm>
              <a:off x="56953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0" name="Connettore 1 208"/>
            <p:cNvSpPr/>
            <p:nvPr/>
          </p:nvSpPr>
          <p:spPr>
            <a:xfrm>
              <a:off x="57713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1" name="Connettore 1 209"/>
            <p:cNvSpPr/>
            <p:nvPr/>
          </p:nvSpPr>
          <p:spPr>
            <a:xfrm>
              <a:off x="584726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2" name="Connettore 1 210"/>
            <p:cNvSpPr/>
            <p:nvPr/>
          </p:nvSpPr>
          <p:spPr>
            <a:xfrm>
              <a:off x="592320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3" name="Connettore 1 211"/>
            <p:cNvSpPr/>
            <p:nvPr/>
          </p:nvSpPr>
          <p:spPr>
            <a:xfrm>
              <a:off x="599914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4" name="Connettore 1 212"/>
            <p:cNvSpPr/>
            <p:nvPr/>
          </p:nvSpPr>
          <p:spPr>
            <a:xfrm>
              <a:off x="607507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5" name="Connettore 1 213"/>
            <p:cNvSpPr/>
            <p:nvPr/>
          </p:nvSpPr>
          <p:spPr>
            <a:xfrm>
              <a:off x="615101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Connettore 1 214"/>
            <p:cNvSpPr/>
            <p:nvPr/>
          </p:nvSpPr>
          <p:spPr>
            <a:xfrm>
              <a:off x="6226956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Connettore 1 215"/>
            <p:cNvSpPr/>
            <p:nvPr/>
          </p:nvSpPr>
          <p:spPr>
            <a:xfrm>
              <a:off x="6302894" y="-1"/>
              <a:ext cx="3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8" name="Connettore 1 216"/>
            <p:cNvSpPr/>
            <p:nvPr/>
          </p:nvSpPr>
          <p:spPr>
            <a:xfrm>
              <a:off x="63788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89" name="Connettore 1 217"/>
            <p:cNvSpPr/>
            <p:nvPr/>
          </p:nvSpPr>
          <p:spPr>
            <a:xfrm>
              <a:off x="645477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0" name="Connettore 1 218"/>
            <p:cNvSpPr/>
            <p:nvPr/>
          </p:nvSpPr>
          <p:spPr>
            <a:xfrm>
              <a:off x="653070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1" name="Connettore 1 219"/>
            <p:cNvSpPr/>
            <p:nvPr/>
          </p:nvSpPr>
          <p:spPr>
            <a:xfrm>
              <a:off x="660664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2" name="Connettore 1 220"/>
            <p:cNvSpPr/>
            <p:nvPr/>
          </p:nvSpPr>
          <p:spPr>
            <a:xfrm>
              <a:off x="66825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3" name="Connettore 1 221"/>
            <p:cNvSpPr/>
            <p:nvPr/>
          </p:nvSpPr>
          <p:spPr>
            <a:xfrm>
              <a:off x="675852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4" name="Connettore 1 222"/>
            <p:cNvSpPr/>
            <p:nvPr/>
          </p:nvSpPr>
          <p:spPr>
            <a:xfrm>
              <a:off x="683446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5" name="Connettore 1 223"/>
            <p:cNvSpPr/>
            <p:nvPr/>
          </p:nvSpPr>
          <p:spPr>
            <a:xfrm>
              <a:off x="69104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6" name="Connettore 1 224"/>
            <p:cNvSpPr/>
            <p:nvPr/>
          </p:nvSpPr>
          <p:spPr>
            <a:xfrm>
              <a:off x="698634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7" name="Connettore 1 225"/>
            <p:cNvSpPr/>
            <p:nvPr/>
          </p:nvSpPr>
          <p:spPr>
            <a:xfrm>
              <a:off x="706227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8" name="Connettore 1 226"/>
            <p:cNvSpPr/>
            <p:nvPr/>
          </p:nvSpPr>
          <p:spPr>
            <a:xfrm>
              <a:off x="713821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Connettore 1 227"/>
            <p:cNvSpPr/>
            <p:nvPr/>
          </p:nvSpPr>
          <p:spPr>
            <a:xfrm>
              <a:off x="721415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Connettore 1 228"/>
            <p:cNvSpPr/>
            <p:nvPr/>
          </p:nvSpPr>
          <p:spPr>
            <a:xfrm>
              <a:off x="729009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Connettore 1 229"/>
            <p:cNvSpPr/>
            <p:nvPr/>
          </p:nvSpPr>
          <p:spPr>
            <a:xfrm>
              <a:off x="73660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Connettore 1 230"/>
            <p:cNvSpPr/>
            <p:nvPr/>
          </p:nvSpPr>
          <p:spPr>
            <a:xfrm>
              <a:off x="74419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Connettore 1 231"/>
            <p:cNvSpPr/>
            <p:nvPr/>
          </p:nvSpPr>
          <p:spPr>
            <a:xfrm>
              <a:off x="751790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4" name="Connettore 1 232"/>
            <p:cNvSpPr/>
            <p:nvPr/>
          </p:nvSpPr>
          <p:spPr>
            <a:xfrm>
              <a:off x="7593847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5" name="Connettore 1 233"/>
            <p:cNvSpPr/>
            <p:nvPr/>
          </p:nvSpPr>
          <p:spPr>
            <a:xfrm>
              <a:off x="76697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6" name="Connettore 1 234"/>
            <p:cNvSpPr/>
            <p:nvPr/>
          </p:nvSpPr>
          <p:spPr>
            <a:xfrm>
              <a:off x="77457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Connettore 1 235"/>
            <p:cNvSpPr/>
            <p:nvPr/>
          </p:nvSpPr>
          <p:spPr>
            <a:xfrm>
              <a:off x="782166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8" name="Connettore 1 236"/>
            <p:cNvSpPr/>
            <p:nvPr/>
          </p:nvSpPr>
          <p:spPr>
            <a:xfrm>
              <a:off x="78976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09" name="Connettore 1 237"/>
            <p:cNvSpPr/>
            <p:nvPr/>
          </p:nvSpPr>
          <p:spPr>
            <a:xfrm>
              <a:off x="79735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0" name="Connettore 1 238"/>
            <p:cNvSpPr/>
            <p:nvPr/>
          </p:nvSpPr>
          <p:spPr>
            <a:xfrm>
              <a:off x="804947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1" name="Connettore 1 239"/>
            <p:cNvSpPr/>
            <p:nvPr/>
          </p:nvSpPr>
          <p:spPr>
            <a:xfrm>
              <a:off x="812541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2" name="Connettore 1 240"/>
            <p:cNvSpPr/>
            <p:nvPr/>
          </p:nvSpPr>
          <p:spPr>
            <a:xfrm>
              <a:off x="8201355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3" name="Connettore 1 241"/>
            <p:cNvSpPr/>
            <p:nvPr/>
          </p:nvSpPr>
          <p:spPr>
            <a:xfrm>
              <a:off x="8277293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Connettore 1 242"/>
            <p:cNvSpPr/>
            <p:nvPr/>
          </p:nvSpPr>
          <p:spPr>
            <a:xfrm>
              <a:off x="835323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Connettore 1 243"/>
            <p:cNvSpPr/>
            <p:nvPr/>
          </p:nvSpPr>
          <p:spPr>
            <a:xfrm>
              <a:off x="8429170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Connettore 1 244"/>
            <p:cNvSpPr/>
            <p:nvPr/>
          </p:nvSpPr>
          <p:spPr>
            <a:xfrm>
              <a:off x="850510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Connettore 1 245"/>
            <p:cNvSpPr/>
            <p:nvPr/>
          </p:nvSpPr>
          <p:spPr>
            <a:xfrm>
              <a:off x="8581048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Connettore 1 246"/>
            <p:cNvSpPr/>
            <p:nvPr/>
          </p:nvSpPr>
          <p:spPr>
            <a:xfrm>
              <a:off x="8656986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Connettore 1 247"/>
            <p:cNvSpPr/>
            <p:nvPr/>
          </p:nvSpPr>
          <p:spPr>
            <a:xfrm>
              <a:off x="8732924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Connettore 1 248"/>
            <p:cNvSpPr/>
            <p:nvPr/>
          </p:nvSpPr>
          <p:spPr>
            <a:xfrm>
              <a:off x="880886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Connettore 1 249"/>
            <p:cNvSpPr/>
            <p:nvPr/>
          </p:nvSpPr>
          <p:spPr>
            <a:xfrm>
              <a:off x="8884801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Connettore 1 250"/>
            <p:cNvSpPr/>
            <p:nvPr/>
          </p:nvSpPr>
          <p:spPr>
            <a:xfrm>
              <a:off x="8960739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Connettore 1 251"/>
            <p:cNvSpPr/>
            <p:nvPr/>
          </p:nvSpPr>
          <p:spPr>
            <a:xfrm>
              <a:off x="9036652" y="-1"/>
              <a:ext cx="4" cy="18000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25" name="Picture 2" descr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4898" y="6346378"/>
            <a:ext cx="2780128" cy="289385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itolo Testo"/>
          <p:cNvSpPr txBox="1">
            <a:spLocks noGrp="1"/>
          </p:cNvSpPr>
          <p:nvPr>
            <p:ph type="title"/>
          </p:nvPr>
        </p:nvSpPr>
        <p:spPr>
          <a:xfrm>
            <a:off x="288521" y="139165"/>
            <a:ext cx="8581043" cy="840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Titolo Testo</a:t>
            </a:r>
          </a:p>
        </p:txBody>
      </p:sp>
      <p:sp>
        <p:nvSpPr>
          <p:cNvPr id="127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23727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28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3996804" y="6367664"/>
            <a:ext cx="258620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1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42950" marR="0" indent="-28575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143000" marR="0" indent="-2286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00200" marR="0" indent="-2286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–"/>
        <a:tabLst/>
        <a:defRPr sz="2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57400" marR="0" indent="-2286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»"/>
        <a:tabLst/>
        <a:defRPr sz="2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374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94660" marR="0" indent="-25146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518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09059" marR="0" indent="-251459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tabLst/>
        <a:defRPr sz="2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UM UP - FFNN  and logistic regression scores on different regions features for binary classific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 UP - FFNN  and </a:t>
            </a:r>
            <a:r>
              <a:rPr>
                <a:solidFill>
                  <a:schemeClr val="accent3">
                    <a:lumOff val="11470"/>
                  </a:schemeClr>
                </a:solidFill>
              </a:rPr>
              <a:t>logistic regression</a:t>
            </a:r>
            <a:r>
              <a:t> scores on different regions features for binary classification</a:t>
            </a:r>
          </a:p>
        </p:txBody>
      </p:sp>
      <p:graphicFrame>
        <p:nvGraphicFramePr>
          <p:cNvPr id="348" name="Tabella 1"/>
          <p:cNvGraphicFramePr/>
          <p:nvPr/>
        </p:nvGraphicFramePr>
        <p:xfrm>
          <a:off x="289055" y="1341676"/>
          <a:ext cx="8557643" cy="4689538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591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4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9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6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defRPr sz="1600"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NonLinCFA CMI (all)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NonLinCFA CMI best 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NonLinCFA wrapper best 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ym typeface="Helvetica"/>
                        </a:rPr>
                        <a:t>CMI su medie bacino*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Adda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(0.645)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0.66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0.66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(0.66)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0.65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(0.64)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(0.654)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0.645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(0.627)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0.62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(0.598)</a:t>
                      </a:r>
                      <a:br/>
                      <a:r>
                        <a:t>Test: 0.6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(0.561)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Dora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0.57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(0.59)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0.66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(0.636)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Helvetica"/>
                        </a:rPr>
                        <a:t>Train: 0.57 (same features)
Test: 0.66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0.635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(0.623)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0.68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0.662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0.56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(0.574)</a:t>
                      </a:r>
                      <a:br/>
                      <a:r>
                        <a:t>Test: 0.645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(0.614)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0.71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(0.726)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0.728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(0.689)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0.71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(0.734)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0.73</a:t>
                      </a:r>
                      <a: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(0.693)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0.73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(0.73)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0.715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0.711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0.71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(0.7)</a:t>
                      </a:r>
                      <a:b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</a:br>
                      <a:r>
                        <a:t>Test: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(0.66)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0.72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(0.71)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0.75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0.741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0.73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(0.72)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0.728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(0.728)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0.8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(0.737)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(0.681)</a:t>
                      </a:r>
                      <a:b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</a:br>
                      <a:r>
                        <a:t>Test: 0.75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(0.737)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Garda_Mincio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0.73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(0.718)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0.74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0.746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0.72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(0.707)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0.728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(0.706)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0.72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(0.714)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0.732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(0.715)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0.64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(0.64)</a:t>
                      </a:r>
                      <a:br/>
                      <a:r>
                        <a:t>Test: 0.7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(0.72)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Lambro_Olona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(0.671)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0.737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0.724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Helvetica"/>
                        </a:rPr>
                        <a:t>Train: 0.67 (same features)
Test: 0.737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(0.676)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0.68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(0.693)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0.68 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(0.679)</a:t>
                      </a:r>
                      <a:b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</a:br>
                      <a:r>
                        <a:t>Test: 0.728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(0.719)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Oglio_Iseo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0.685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(0.682)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(0.654)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0.68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(0.682)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(0.654)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(0.626)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0.71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0.697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(0.62)</a:t>
                      </a:r>
                      <a:br/>
                      <a:r>
                        <a:t>Test: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(0.64)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Piemonte_Sud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(0.657)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0.68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0.662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Helvetica"/>
                        </a:rPr>
                        <a:t>Train: 0.65 (same features)
Test: 0.68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0.68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(0.675)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0.7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0.668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0.632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(0.62)</a:t>
                      </a:r>
                      <a:b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</a:br>
                      <a:r>
                        <a:t>Test: 0.65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(0.61)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Piemonte_Nord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0.66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(0.654)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0.65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(0.658)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Helvetica"/>
                        </a:rPr>
                        <a:t>Train: 0.66 (same features)
Test: 0.65 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(0.65)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0.645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0.675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(0.67)</a:t>
                      </a:r>
                      <a:br/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0.72</a:t>
                      </a:r>
                      <a: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(0.66)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93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Ticino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0.66 (solo3)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(0.66)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</a:t>
                      </a:r>
                      <a:r>
                        <a:rPr b="1">
                          <a:solidFill>
                            <a:schemeClr val="accent2"/>
                          </a:solidFill>
                        </a:rPr>
                        <a:t>0.69</a:t>
                      </a:r>
                      <a:r>
                        <a:rPr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</a:t>
                      </a:r>
                      <a:r>
                        <a:rPr>
                          <a:solidFill>
                            <a:schemeClr val="accent6"/>
                          </a:solidFill>
                        </a:rPr>
                        <a:t>0.68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>
                          <a:sym typeface="Helvetica"/>
                        </a:rPr>
                        <a:t>Train: 0.66 (same features)
Test: 0.69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0.66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(0.632)</a:t>
                      </a:r>
                    </a:p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Test: 0.65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(0.667)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300">
                          <a:sym typeface="Helvetica"/>
                        </a:defRPr>
                      </a:pPr>
                      <a:r>
                        <a:t>Train: 0.67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(0.654)</a:t>
                      </a:r>
                      <a:b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</a:br>
                      <a:r>
                        <a:t>Test: 0.65 </a:t>
                      </a:r>
                      <a:r>
                        <a:rPr>
                          <a:solidFill>
                            <a:schemeClr val="accent3">
                              <a:satOff val="-6373"/>
                              <a:lumOff val="-10823"/>
                            </a:schemeClr>
                          </a:solidFill>
                        </a:rPr>
                        <a:t>(0.636)</a:t>
                      </a:r>
                    </a:p>
                  </a:txBody>
                  <a:tcPr marL="0" marR="0" marT="0" marB="0" horzOverflow="overflow">
                    <a:solidFill>
                      <a:schemeClr val="accent1">
                        <a:lumOff val="2372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49" name="* features chosen validating with logistic regression"/>
          <p:cNvSpPr txBox="1"/>
          <p:nvPr/>
        </p:nvSpPr>
        <p:spPr>
          <a:xfrm>
            <a:off x="5469794" y="6125147"/>
            <a:ext cx="3551889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r>
              <a:t>* features chosen validating with logistic regression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" name="Tabella 1"/>
          <p:cNvGraphicFramePr/>
          <p:nvPr>
            <p:extLst>
              <p:ext uri="{D42A27DB-BD31-4B8C-83A1-F6EECF244321}">
                <p14:modId xmlns:p14="http://schemas.microsoft.com/office/powerpoint/2010/main" val="3170858728"/>
              </p:ext>
            </p:extLst>
          </p:nvPr>
        </p:nvGraphicFramePr>
        <p:xfrm>
          <a:off x="166255" y="1352754"/>
          <a:ext cx="8703310" cy="470365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50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70">
                  <a:extLst>
                    <a:ext uri="{9D8B030D-6E8A-4147-A177-3AD203B41FA5}">
                      <a16:colId xmlns:a16="http://schemas.microsoft.com/office/drawing/2014/main" val="1723277288"/>
                    </a:ext>
                  </a:extLst>
                </a:gridCol>
                <a:gridCol w="1485770">
                  <a:extLst>
                    <a:ext uri="{9D8B030D-6E8A-4147-A177-3AD203B41FA5}">
                      <a16:colId xmlns:a16="http://schemas.microsoft.com/office/drawing/2014/main" val="795957046"/>
                    </a:ext>
                  </a:extLst>
                </a:gridCol>
                <a:gridCol w="1485770">
                  <a:extLst>
                    <a:ext uri="{9D8B030D-6E8A-4147-A177-3AD203B41FA5}">
                      <a16:colId xmlns:a16="http://schemas.microsoft.com/office/drawing/2014/main" val="176227353"/>
                    </a:ext>
                  </a:extLst>
                </a:gridCol>
              </a:tblGrid>
              <a:tr h="811139">
                <a:tc>
                  <a:txBody>
                    <a:bodyPr/>
                    <a:lstStyle/>
                    <a:p>
                      <a:pPr>
                        <a:defRPr sz="16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NonLinCFA CMI (all)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NonLinCFA wrapper best 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Wrapper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best 5 (</a:t>
                      </a: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snow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CMI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</a:t>
                      </a: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snow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CMI best 5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</a:t>
                      </a: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snow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Adda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 dirty="0">
                          <a:sym typeface="Helvetica"/>
                        </a:rPr>
                        <a:t>0.66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 dirty="0">
                          <a:sym typeface="Helvetica"/>
                        </a:rPr>
                        <a:t>0.627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 (0.67)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0.63 (0.59)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0.64 (0.58)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3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Dora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0.636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 dirty="0">
                          <a:sym typeface="Helvetica"/>
                        </a:rPr>
                        <a:t>0.662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0.53 (0.50)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0.42 (0.47)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0.53 (0.47)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0.689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0.711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0.72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0.70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 dirty="0">
                          <a:sym typeface="Helvetica"/>
                        </a:rPr>
                        <a:t>0.741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0.737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0.73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0.58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0.58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Garda_Mincio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0.746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 dirty="0">
                          <a:sym typeface="Helvetica"/>
                        </a:rPr>
                        <a:t>0.715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0.76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0.60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0.60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Lambro_Olona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0.724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0.693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0.72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Oglio_Iseo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0.654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0.697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0.72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0.72</a:t>
                      </a:r>
                    </a:p>
                    <a:p>
                      <a:pPr algn="ctr">
                        <a:defRPr sz="1800"/>
                      </a:pP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0.72</a:t>
                      </a:r>
                    </a:p>
                    <a:p>
                      <a:pPr algn="ctr">
                        <a:defRPr sz="1800"/>
                      </a:pP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Piemonte_Sud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0.662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0.668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 (0.68)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0.65 (0.54)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0.61 (0.55)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Piemonte_Nord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0.658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0.675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 (0.64)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0.65 (0.57)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0.64 (0.56)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9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Ticino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>
                          <a:sym typeface="Helvetica"/>
                        </a:rPr>
                        <a:t>0.68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300" b="0" dirty="0">
                          <a:sym typeface="Helvetica"/>
                        </a:rPr>
                        <a:t>0.667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0.70 (0.70)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0.65 (0.60)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0.66 (0.60)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2" name="SUM UP - logistic regression scores on different regions features for binary classification in test 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 err="1"/>
              <a:t>Standardized</a:t>
            </a:r>
            <a:r>
              <a:rPr lang="it-IT" dirty="0"/>
              <a:t> target (</a:t>
            </a:r>
            <a:r>
              <a:rPr lang="it-IT" dirty="0" err="1"/>
              <a:t>snow</a:t>
            </a:r>
            <a:r>
              <a:rPr lang="it-IT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" name="Tabella 1"/>
          <p:cNvGraphicFramePr/>
          <p:nvPr>
            <p:extLst>
              <p:ext uri="{D42A27DB-BD31-4B8C-83A1-F6EECF244321}">
                <p14:modId xmlns:p14="http://schemas.microsoft.com/office/powerpoint/2010/main" val="1679473828"/>
              </p:ext>
            </p:extLst>
          </p:nvPr>
        </p:nvGraphicFramePr>
        <p:xfrm>
          <a:off x="166254" y="1352754"/>
          <a:ext cx="8581043" cy="470365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1737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984">
                  <a:extLst>
                    <a:ext uri="{9D8B030D-6E8A-4147-A177-3AD203B41FA5}">
                      <a16:colId xmlns:a16="http://schemas.microsoft.com/office/drawing/2014/main" val="1723277288"/>
                    </a:ext>
                  </a:extLst>
                </a:gridCol>
                <a:gridCol w="1710984">
                  <a:extLst>
                    <a:ext uri="{9D8B030D-6E8A-4147-A177-3AD203B41FA5}">
                      <a16:colId xmlns:a16="http://schemas.microsoft.com/office/drawing/2014/main" val="795957046"/>
                    </a:ext>
                  </a:extLst>
                </a:gridCol>
                <a:gridCol w="1710984">
                  <a:extLst>
                    <a:ext uri="{9D8B030D-6E8A-4147-A177-3AD203B41FA5}">
                      <a16:colId xmlns:a16="http://schemas.microsoft.com/office/drawing/2014/main" val="176227353"/>
                    </a:ext>
                  </a:extLst>
                </a:gridCol>
                <a:gridCol w="1710984">
                  <a:extLst>
                    <a:ext uri="{9D8B030D-6E8A-4147-A177-3AD203B41FA5}">
                      <a16:colId xmlns:a16="http://schemas.microsoft.com/office/drawing/2014/main" val="4058633924"/>
                    </a:ext>
                  </a:extLst>
                </a:gridCol>
              </a:tblGrid>
              <a:tr h="811139">
                <a:tc>
                  <a:txBody>
                    <a:bodyPr/>
                    <a:lstStyle/>
                    <a:p>
                      <a:pPr>
                        <a:defRPr sz="16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Wrapper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best 5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Wrapper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best 5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(0.5)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CMI (0.5)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CMI 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Best 5 (0.5)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09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Adda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 (0.67)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0.72 (0.71)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0.70 (0.61)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 (0.61)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53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Dora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0.53 (0.50)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0.61 (0.50)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0.64 (0.75)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0.64 (0.75)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0.72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0.70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0.70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0.73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0.75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Garda_Mincio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0.76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0.70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Lambro_Olona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0.72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0.66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0.69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0.69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Oglio_Iseo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0.72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0.67</a:t>
                      </a:r>
                    </a:p>
                    <a:p>
                      <a:pPr algn="ctr">
                        <a:defRPr sz="1800"/>
                      </a:pP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</a:t>
                      </a:r>
                    </a:p>
                    <a:p>
                      <a:pPr algn="ctr">
                        <a:defRPr sz="1800"/>
                      </a:pP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0.67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Piemonte_Sud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 (0.68)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0.60 (0.59)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0.56 (0.62)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0.56 (0.61)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556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Piemonte_Nord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 (0.64)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0.57 (0.60)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0.59 (0.56) 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0.61 (0.56)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59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Ticino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0.70 (0.70)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0.76 (0.75)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0.75 (0.74)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0.75 (0.74)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2" name="SUM UP - logistic regression scores on different regions features for binary classification in test 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 err="1"/>
              <a:t>Original</a:t>
            </a:r>
            <a:r>
              <a:rPr lang="it-IT" dirty="0"/>
              <a:t> target (</a:t>
            </a:r>
            <a:r>
              <a:rPr lang="it-IT" dirty="0" err="1"/>
              <a:t>snow</a:t>
            </a:r>
            <a:r>
              <a:rPr lang="it-IT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59106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" name="Tabella 1"/>
          <p:cNvGraphicFramePr/>
          <p:nvPr>
            <p:extLst>
              <p:ext uri="{D42A27DB-BD31-4B8C-83A1-F6EECF244321}">
                <p14:modId xmlns:p14="http://schemas.microsoft.com/office/powerpoint/2010/main" val="3136624851"/>
              </p:ext>
            </p:extLst>
          </p:nvPr>
        </p:nvGraphicFramePr>
        <p:xfrm>
          <a:off x="371885" y="1388850"/>
          <a:ext cx="8387104" cy="465100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2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803">
                  <a:extLst>
                    <a:ext uri="{9D8B030D-6E8A-4147-A177-3AD203B41FA5}">
                      <a16:colId xmlns:a16="http://schemas.microsoft.com/office/drawing/2014/main" val="1723277288"/>
                    </a:ext>
                  </a:extLst>
                </a:gridCol>
                <a:gridCol w="2088803">
                  <a:extLst>
                    <a:ext uri="{9D8B030D-6E8A-4147-A177-3AD203B41FA5}">
                      <a16:colId xmlns:a16="http://schemas.microsoft.com/office/drawing/2014/main" val="176227353"/>
                    </a:ext>
                  </a:extLst>
                </a:gridCol>
                <a:gridCol w="2088803">
                  <a:extLst>
                    <a:ext uri="{9D8B030D-6E8A-4147-A177-3AD203B41FA5}">
                      <a16:colId xmlns:a16="http://schemas.microsoft.com/office/drawing/2014/main" val="4058633924"/>
                    </a:ext>
                  </a:extLst>
                </a:gridCol>
              </a:tblGrid>
              <a:tr h="802059">
                <a:tc>
                  <a:txBody>
                    <a:bodyPr/>
                    <a:lstStyle/>
                    <a:p>
                      <a:pPr>
                        <a:defRPr sz="16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Wrapper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best 5 MTL (</a:t>
                      </a: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snow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CMI MTL (</a:t>
                      </a: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snow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CMI 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Best 5 MTL (</a:t>
                      </a: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snow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7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Adda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0.59 (0.62)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0.62 (0.68)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0.68 (0.68)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Dora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0.56 (0.57)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0.53 (0.45)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0.58 (0.53)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0.70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0.68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0.68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0.78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0.69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0.71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Garda_Mincio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0.78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0.74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0.72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Lambro_Olona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0.61 (0.64)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0.60 (0.69)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0.69 (0.68)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Oglio_Iseo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0.61 (0.66)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0.60 (0.66)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0.67 (0.64)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Piemonte_Sud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 (0.64)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0.60 (0.56)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0.64 (0.55)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Piemonte_Nord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0.64 (0.62) 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0.60 (0.51)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0.63 (0.52)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03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Ticino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0.63 (0.65)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0.61 (0.70)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0.71 (0.71)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2" name="SUM UP - logistic regression scores on different regions features for binary classification in test 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MTL - </a:t>
            </a:r>
            <a:r>
              <a:rPr lang="it-IT" dirty="0" err="1"/>
              <a:t>Standardized</a:t>
            </a:r>
            <a:r>
              <a:rPr lang="it-IT" dirty="0"/>
              <a:t> target (</a:t>
            </a:r>
            <a:r>
              <a:rPr lang="it-IT" dirty="0" err="1"/>
              <a:t>snow</a:t>
            </a:r>
            <a:r>
              <a:rPr lang="it-IT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90754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" name="Tabella 1"/>
          <p:cNvGraphicFramePr/>
          <p:nvPr>
            <p:extLst>
              <p:ext uri="{D42A27DB-BD31-4B8C-83A1-F6EECF244321}">
                <p14:modId xmlns:p14="http://schemas.microsoft.com/office/powerpoint/2010/main" val="569507815"/>
              </p:ext>
            </p:extLst>
          </p:nvPr>
        </p:nvGraphicFramePr>
        <p:xfrm>
          <a:off x="371885" y="1388850"/>
          <a:ext cx="8387104" cy="4651005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2120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803">
                  <a:extLst>
                    <a:ext uri="{9D8B030D-6E8A-4147-A177-3AD203B41FA5}">
                      <a16:colId xmlns:a16="http://schemas.microsoft.com/office/drawing/2014/main" val="1723277288"/>
                    </a:ext>
                  </a:extLst>
                </a:gridCol>
                <a:gridCol w="2088803">
                  <a:extLst>
                    <a:ext uri="{9D8B030D-6E8A-4147-A177-3AD203B41FA5}">
                      <a16:colId xmlns:a16="http://schemas.microsoft.com/office/drawing/2014/main" val="176227353"/>
                    </a:ext>
                  </a:extLst>
                </a:gridCol>
                <a:gridCol w="2088803">
                  <a:extLst>
                    <a:ext uri="{9D8B030D-6E8A-4147-A177-3AD203B41FA5}">
                      <a16:colId xmlns:a16="http://schemas.microsoft.com/office/drawing/2014/main" val="4058633924"/>
                    </a:ext>
                  </a:extLst>
                </a:gridCol>
              </a:tblGrid>
              <a:tr h="802059">
                <a:tc>
                  <a:txBody>
                    <a:bodyPr/>
                    <a:lstStyle/>
                    <a:p>
                      <a:pPr>
                        <a:defRPr sz="1600"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Wrapper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 best 5 MTL (</a:t>
                      </a: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snow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CMI MTL (</a:t>
                      </a: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snow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GenLinCFA</a:t>
                      </a:r>
                      <a:endParaRPr lang="it-IT"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CMI </a:t>
                      </a:r>
                    </a:p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Best 5 MTL (</a:t>
                      </a:r>
                      <a:r>
                        <a:rPr lang="it-IT" sz="1600" b="1" dirty="0" err="1">
                          <a:solidFill>
                            <a:srgbClr val="FFFFFF"/>
                          </a:solidFill>
                          <a:sym typeface="Helvetica"/>
                        </a:rPr>
                        <a:t>snow</a:t>
                      </a:r>
                      <a:r>
                        <a:rPr lang="it-IT" sz="1600" b="1" dirty="0">
                          <a:solidFill>
                            <a:srgbClr val="FFFFFF"/>
                          </a:solidFill>
                          <a:sym typeface="Helvetica"/>
                        </a:rPr>
                        <a:t>)</a:t>
                      </a:r>
                      <a:endParaRPr sz="1600" b="1" dirty="0">
                        <a:solidFill>
                          <a:srgbClr val="FFFFFF"/>
                        </a:solidFill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78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Adda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 (0.70)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0.69 (0.68)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0.71 (0.67)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34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Dora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0.70 (0.60)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0.72 (0.75)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0.68 (0.74)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Emiliani1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0.74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0.71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Emiliani2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0.68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0.73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0.71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Garda_Mincio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0.72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0.72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Lambro_Olona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0.71 (0.71)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0.71 (0.68)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0.70 (0.66)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Oglio_Iseo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0.70 (0.68)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0.70 (0.68)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0.71 (0.68)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Piemonte_Sud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0.57 (0.54)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0.56 (0.61)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0.58 (0.61)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029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Piemonte_Nord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0.56 (0.55)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0.59 (0.61)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0.53 (0.61)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031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>
                          <a:solidFill>
                            <a:srgbClr val="FFFFFF"/>
                          </a:solidFill>
                          <a:sym typeface="Helvetica"/>
                        </a:rPr>
                        <a:t>Ticino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b="0" dirty="0">
                          <a:sym typeface="Helvetica"/>
                        </a:rPr>
                        <a:t>0.79 (0.78)</a:t>
                      </a:r>
                      <a:endParaRPr sz="1300" b="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0.76 (0.76)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it-IT" sz="1300" dirty="0">
                          <a:sym typeface="Helvetica"/>
                        </a:rPr>
                        <a:t>0.75 (0.77)</a:t>
                      </a:r>
                      <a:endParaRPr sz="1300" dirty="0">
                        <a:sym typeface="Helvetica"/>
                      </a:endParaRPr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2" name="SUM UP - logistic regression scores on different regions features for binary classification in test 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/>
              <a:t>MTL - </a:t>
            </a:r>
            <a:r>
              <a:rPr lang="it-IT" dirty="0" err="1"/>
              <a:t>Original</a:t>
            </a:r>
            <a:r>
              <a:rPr lang="it-IT" dirty="0"/>
              <a:t> target (</a:t>
            </a:r>
            <a:r>
              <a:rPr lang="it-IT" dirty="0" err="1"/>
              <a:t>snow</a:t>
            </a:r>
            <a:r>
              <a:rPr lang="it-IT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2909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OLI">
  <a:themeElements>
    <a:clrScheme name="POL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OL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OL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OLI">
  <a:themeElements>
    <a:clrScheme name="POL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OLI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POL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1126</Words>
  <Application>Microsoft Macintosh PowerPoint</Application>
  <PresentationFormat>Presentazione su schermo (4:3)</PresentationFormat>
  <Paragraphs>309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Helvetica</vt:lpstr>
      <vt:lpstr>POLI</vt:lpstr>
      <vt:lpstr>SUM UP - FFNN  and logistic regression scores on different regions features for binary classification</vt:lpstr>
      <vt:lpstr>Standardized target (snow)</vt:lpstr>
      <vt:lpstr>Original target (snow)</vt:lpstr>
      <vt:lpstr>MTL - Standardized target (snow)</vt:lpstr>
      <vt:lpstr>MTL - Original target (snow)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 UP - FFNN  and logistic regression scores on different regions features for binary classification</dc:title>
  <cp:lastModifiedBy>Paolo Bonetti</cp:lastModifiedBy>
  <cp:revision>11</cp:revision>
  <dcterms:modified xsi:type="dcterms:W3CDTF">2023-03-08T13:21:35Z</dcterms:modified>
</cp:coreProperties>
</file>