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B09B2-E28A-422B-8D1C-6C68966C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A53331-9F80-4594-88EC-45F8271D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430EA8-9C78-4D52-9BA8-A38C0869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4F28BC-DD8C-4525-A248-45F3CEF1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15536F-289A-4806-9298-37971AF5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51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FAB09-99CD-4199-870C-7DC2EE28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A87622-31B3-4B39-8556-A4294B15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CEA3E0-E0CE-4466-8A82-11969702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201497-2E8F-4CC2-A539-BDEB2C0B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4E215B-1DF5-4E04-90CB-36083C3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85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1E68AE-69A6-4A88-989F-F57C86BBB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9B4331-9406-4314-A572-DE649DC90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6E469B-DB38-4503-A181-ADED6679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0D884-C46C-45AD-83DB-14C987A3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89A8A8-A60B-405E-A272-8C96A589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2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373BD-90BD-4D7E-B7B4-6ACC15C8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3B0613-6BEA-4726-9309-5FAC32EC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90C246-E08D-4B09-BFB7-9AB6CC9F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F486D-AD3C-40E6-BAA8-EDA93CB0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03B5C-6AAA-44E4-BEF1-7D581B35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4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B0CE-5B7C-4444-98C7-533A26FE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667377-AA37-456B-BEF4-B749EB4D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B9E4CF-F164-42BF-9C8F-A15660E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76B0B6-A140-4736-B795-A24101FA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C3E4C3-FA1C-40E2-941C-DEA0D3BF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56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68170-40A1-4B47-BBE5-75B486D1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8E3AA3-32D4-49E4-99FD-8FBC4B18F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044140-1C8C-4779-B231-7A4A0F3B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0F624F-FC06-4084-9378-43534FA7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9EB0A2-E868-4527-8600-31A51737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312237-3FE0-4CC8-A27B-FE579F18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76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BBE6E-4BAA-4106-B92D-FF38DD17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CCE47E-E109-4C7E-951E-D7B5A6AD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73E967-40F6-4851-850A-A88AF1E8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ECC187-93A5-4C39-B43D-62D00A20D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A3867A5-B361-4AA3-9A43-518B307B9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20B3AB7-3F7F-460A-8871-A3B597C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C59F0D-7F79-4C79-BE68-F144275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808C033-BB0B-4F9B-98DA-557645D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2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8998F-3239-456A-B5A6-4A936D73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7EEEBE-5834-41F6-A97F-7BB40A1B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C627EC-D771-45F9-9B19-175CE35A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5AD513-2C05-4FBA-B918-894E2830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07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E8E45A-1556-4818-9177-3578673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7B7E36-E3DA-4071-8DC1-21506E0C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AF6F3B-DAE2-42F8-91AC-4F053E23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0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CAE85-A8CA-4AA7-9A94-B1CB4CB3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1B07F8-E4E7-48C6-92F0-2DD9B6B9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CADB70-156B-4560-AF5B-329AC29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B77349-5C47-4992-988B-850DDE88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FD42E-D50C-4BAC-A03A-998A7973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CE287-E71A-4D04-81BA-21C54AF4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6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3B67F-E714-4F8B-BD8B-7CB9BD93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2E0AC5-ECEF-457C-A0EF-8C18E41B2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FFB57E-9B74-4E2F-904C-5D934F15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0AB65C-08B3-4601-9719-6DA5E816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DF423-B434-420D-8EB5-EEEC90AF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CE1814-8669-4DB7-B462-8BDF1137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88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61F103-12B2-4D1A-B2F3-D51ACF4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DB2F75-82A0-456A-8422-37435F7C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AF04D-0C53-4273-9163-9853E9DAA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4DF8-91A3-42CA-82F1-6C1268800761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4E615-68D6-4F51-9514-9FE99393D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C4AA2A-2F98-44CC-A915-708AC0DD3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B4AB-CC94-4AF8-9A02-E76EB7395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2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A0AB3A0-297D-48E2-93FD-71C8D8B6AC14}"/>
              </a:ext>
            </a:extLst>
          </p:cNvPr>
          <p:cNvSpPr/>
          <p:nvPr/>
        </p:nvSpPr>
        <p:spPr>
          <a:xfrm>
            <a:off x="4718807" y="1879133"/>
            <a:ext cx="1184246" cy="41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BackEnd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D2847C4-323E-41DF-877B-B1321425ECD5}"/>
              </a:ext>
            </a:extLst>
          </p:cNvPr>
          <p:cNvSpPr/>
          <p:nvPr/>
        </p:nvSpPr>
        <p:spPr>
          <a:xfrm>
            <a:off x="4718807" y="2656513"/>
            <a:ext cx="1184246" cy="4110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FrontEnd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1CBDF38-04D0-48F4-A8D1-BDF443918DE5}"/>
              </a:ext>
            </a:extLst>
          </p:cNvPr>
          <p:cNvSpPr/>
          <p:nvPr/>
        </p:nvSpPr>
        <p:spPr>
          <a:xfrm>
            <a:off x="4718807" y="1101753"/>
            <a:ext cx="1184246" cy="4110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AD6DB1-145B-4D79-8746-80116E0B32A6}"/>
              </a:ext>
            </a:extLst>
          </p:cNvPr>
          <p:cNvSpPr/>
          <p:nvPr/>
        </p:nvSpPr>
        <p:spPr>
          <a:xfrm>
            <a:off x="3418514" y="3790427"/>
            <a:ext cx="1052818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Browser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DB9ACDC-C839-4893-8121-56A43BD3D304}"/>
              </a:ext>
            </a:extLst>
          </p:cNvPr>
          <p:cNvSpPr/>
          <p:nvPr/>
        </p:nvSpPr>
        <p:spPr>
          <a:xfrm>
            <a:off x="6133750" y="3790427"/>
            <a:ext cx="1052818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Client</a:t>
            </a:r>
          </a:p>
          <a:p>
            <a:pPr algn="ctr"/>
            <a:r>
              <a:rPr lang="it-IT"/>
              <a:t>Browser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DD54660-824D-4686-AF90-6638D53BA515}"/>
              </a:ext>
            </a:extLst>
          </p:cNvPr>
          <p:cNvSpPr/>
          <p:nvPr/>
        </p:nvSpPr>
        <p:spPr>
          <a:xfrm>
            <a:off x="4776132" y="3790427"/>
            <a:ext cx="1052818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Browser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572EE76-1797-4B2E-81D4-FFF6B210E8C7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3944923" y="3067574"/>
            <a:ext cx="1366007" cy="7228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4C28615-0763-4358-B606-38A6EC6FB7FD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302541" y="3067574"/>
            <a:ext cx="8389" cy="7228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13552A4-1463-4848-B680-3A43F8A019E4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5310930" y="3067574"/>
            <a:ext cx="1349229" cy="7228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D665953-A514-4AAF-AE74-4EEAE59D431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310930" y="2290194"/>
            <a:ext cx="0" cy="3663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F2AB69C-1364-4A07-80E8-7A14351C01B9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310930" y="1512814"/>
            <a:ext cx="0" cy="3663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1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Cattaneo</dc:creator>
  <cp:lastModifiedBy>Paolo Cattaneo</cp:lastModifiedBy>
  <cp:revision>1</cp:revision>
  <dcterms:created xsi:type="dcterms:W3CDTF">2022-02-11T10:48:03Z</dcterms:created>
  <dcterms:modified xsi:type="dcterms:W3CDTF">2022-02-12T09:43:33Z</dcterms:modified>
</cp:coreProperties>
</file>