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43" r:id="rId3"/>
    <p:sldId id="348" r:id="rId4"/>
    <p:sldId id="327" r:id="rId5"/>
    <p:sldId id="345" r:id="rId6"/>
    <p:sldId id="346" r:id="rId7"/>
    <p:sldId id="347" r:id="rId8"/>
    <p:sldId id="344" r:id="rId9"/>
    <p:sldId id="349" r:id="rId10"/>
    <p:sldId id="352" r:id="rId11"/>
    <p:sldId id="350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68" r:id="rId28"/>
    <p:sldId id="369" r:id="rId29"/>
    <p:sldId id="370" r:id="rId30"/>
    <p:sldId id="376" r:id="rId31"/>
    <p:sldId id="377" r:id="rId32"/>
    <p:sldId id="378" r:id="rId33"/>
    <p:sldId id="379" r:id="rId34"/>
    <p:sldId id="380" r:id="rId35"/>
    <p:sldId id="381" r:id="rId36"/>
    <p:sldId id="338" r:id="rId37"/>
    <p:sldId id="339" r:id="rId38"/>
    <p:sldId id="382" r:id="rId39"/>
    <p:sldId id="383" r:id="rId40"/>
    <p:sldId id="384" r:id="rId41"/>
    <p:sldId id="385" r:id="rId42"/>
    <p:sldId id="386" r:id="rId43"/>
    <p:sldId id="387" r:id="rId44"/>
    <p:sldId id="388" r:id="rId45"/>
    <p:sldId id="389" r:id="rId46"/>
    <p:sldId id="390" r:id="rId47"/>
    <p:sldId id="391" r:id="rId48"/>
    <p:sldId id="392" r:id="rId49"/>
    <p:sldId id="393" r:id="rId50"/>
    <p:sldId id="394" r:id="rId51"/>
    <p:sldId id="395" r:id="rId52"/>
    <p:sldId id="396" r:id="rId5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24"/>
    <p:restoredTop sz="86391"/>
  </p:normalViewPr>
  <p:slideViewPr>
    <p:cSldViewPr snapToGrid="0" snapToObjects="1">
      <p:cViewPr>
        <p:scale>
          <a:sx n="93" d="100"/>
          <a:sy n="93" d="100"/>
        </p:scale>
        <p:origin x="144" y="336"/>
      </p:cViewPr>
      <p:guideLst/>
    </p:cSldViewPr>
  </p:slideViewPr>
  <p:outlineViewPr>
    <p:cViewPr>
      <p:scale>
        <a:sx n="33" d="100"/>
        <a:sy n="33" d="100"/>
      </p:scale>
      <p:origin x="0" y="-7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9" d="100"/>
        <a:sy n="12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1AD4-65B9-1D4B-83C9-2901A185E2BD}" type="datetimeFigureOut">
              <a:rPr lang="it-IT" smtClean="0"/>
              <a:t>02/07/19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857F-2EA3-B84E-A36B-C514975206A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062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1AD4-65B9-1D4B-83C9-2901A185E2BD}" type="datetimeFigureOut">
              <a:rPr lang="it-IT" smtClean="0"/>
              <a:t>02/07/19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857F-2EA3-B84E-A36B-C514975206A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553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1AD4-65B9-1D4B-83C9-2901A185E2BD}" type="datetimeFigureOut">
              <a:rPr lang="it-IT" smtClean="0"/>
              <a:t>02/07/19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857F-2EA3-B84E-A36B-C514975206A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059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1AD4-65B9-1D4B-83C9-2901A185E2BD}" type="datetimeFigureOut">
              <a:rPr lang="it-IT" smtClean="0"/>
              <a:t>02/07/19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857F-2EA3-B84E-A36B-C514975206A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340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1AD4-65B9-1D4B-83C9-2901A185E2BD}" type="datetimeFigureOut">
              <a:rPr lang="it-IT" smtClean="0"/>
              <a:t>02/07/19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857F-2EA3-B84E-A36B-C514975206A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744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1AD4-65B9-1D4B-83C9-2901A185E2BD}" type="datetimeFigureOut">
              <a:rPr lang="it-IT" smtClean="0"/>
              <a:t>02/07/19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857F-2EA3-B84E-A36B-C514975206A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64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1AD4-65B9-1D4B-83C9-2901A185E2BD}" type="datetimeFigureOut">
              <a:rPr lang="it-IT" smtClean="0"/>
              <a:t>02/07/19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857F-2EA3-B84E-A36B-C514975206A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097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1AD4-65B9-1D4B-83C9-2901A185E2BD}" type="datetimeFigureOut">
              <a:rPr lang="it-IT" smtClean="0"/>
              <a:t>02/07/19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857F-2EA3-B84E-A36B-C514975206A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788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1AD4-65B9-1D4B-83C9-2901A185E2BD}" type="datetimeFigureOut">
              <a:rPr lang="it-IT" smtClean="0"/>
              <a:t>02/07/19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857F-2EA3-B84E-A36B-C514975206A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077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1AD4-65B9-1D4B-83C9-2901A185E2BD}" type="datetimeFigureOut">
              <a:rPr lang="it-IT" smtClean="0"/>
              <a:t>02/07/19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857F-2EA3-B84E-A36B-C514975206A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79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1AD4-65B9-1D4B-83C9-2901A185E2BD}" type="datetimeFigureOut">
              <a:rPr lang="it-IT" smtClean="0"/>
              <a:t>02/07/19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857F-2EA3-B84E-A36B-C514975206A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7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21AD4-65B9-1D4B-83C9-2901A185E2BD}" type="datetimeFigureOut">
              <a:rPr lang="it-IT" smtClean="0"/>
              <a:t>02/07/19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F857F-2EA3-B84E-A36B-C514975206A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860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video" Target="../media/media1.mp4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1" Type="http://schemas.openxmlformats.org/officeDocument/2006/relationships/tags" Target="../tags/tag15.xml"/><Relationship Id="rId2" Type="http://schemas.microsoft.com/office/2007/relationships/media" Target="../media/media1.mp4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1" Type="http://schemas.openxmlformats.org/officeDocument/2006/relationships/tags" Target="../tags/tag23.x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1" Type="http://schemas.openxmlformats.org/officeDocument/2006/relationships/tags" Target="../tags/tag24.x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1" Type="http://schemas.openxmlformats.org/officeDocument/2006/relationships/tags" Target="../tags/tag25.x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1" Type="http://schemas.openxmlformats.org/officeDocument/2006/relationships/tags" Target="../tags/tag26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tags" Target="../tags/tag27.x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1" Type="http://schemas.openxmlformats.org/officeDocument/2006/relationships/tags" Target="../tags/tag28.x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1" Type="http://schemas.openxmlformats.org/officeDocument/2006/relationships/tags" Target="../tags/tag29.x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1" Type="http://schemas.openxmlformats.org/officeDocument/2006/relationships/tags" Target="../tags/tag30.x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1" Type="http://schemas.openxmlformats.org/officeDocument/2006/relationships/tags" Target="../tags/tag31.x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1" Type="http://schemas.openxmlformats.org/officeDocument/2006/relationships/tags" Target="../tags/tag32.x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tags" Target="../tags/tag33.x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1" Type="http://schemas.openxmlformats.org/officeDocument/2006/relationships/tags" Target="../tags/tag34.x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1" Type="http://schemas.openxmlformats.org/officeDocument/2006/relationships/tags" Target="../tags/tag35.x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1" Type="http://schemas.openxmlformats.org/officeDocument/2006/relationships/tags" Target="../tags/tag36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1" Type="http://schemas.openxmlformats.org/officeDocument/2006/relationships/tags" Target="../tags/tag37.x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1" Type="http://schemas.openxmlformats.org/officeDocument/2006/relationships/tags" Target="../tags/tag38.x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1" Type="http://schemas.openxmlformats.org/officeDocument/2006/relationships/tags" Target="../tags/tag39.x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1" Type="http://schemas.openxmlformats.org/officeDocument/2006/relationships/tags" Target="../tags/tag40.x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1" Type="http://schemas.openxmlformats.org/officeDocument/2006/relationships/tags" Target="../tags/tag41.x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1" Type="http://schemas.openxmlformats.org/officeDocument/2006/relationships/tags" Target="../tags/tag42.x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1" Type="http://schemas.openxmlformats.org/officeDocument/2006/relationships/tags" Target="../tags/tag43.x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1" Type="http://schemas.openxmlformats.org/officeDocument/2006/relationships/tags" Target="../tags/tag44.x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1" Type="http://schemas.openxmlformats.org/officeDocument/2006/relationships/tags" Target="../tags/tag45.xml"/><Relationship Id="rId2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1" Type="http://schemas.openxmlformats.org/officeDocument/2006/relationships/tags" Target="../tags/tag46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1" Type="http://schemas.openxmlformats.org/officeDocument/2006/relationships/tags" Target="../tags/tag47.xml"/><Relationship Id="rId2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1" Type="http://schemas.openxmlformats.org/officeDocument/2006/relationships/tags" Target="../tags/tag48.xml"/><Relationship Id="rId2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1" Type="http://schemas.openxmlformats.org/officeDocument/2006/relationships/tags" Target="../tags/tag49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403492" y="283518"/>
            <a:ext cx="11156412" cy="646331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 prstMaterial="translucentPowder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3600" dirty="0" smtClean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pple Chancery" charset="0"/>
                <a:ea typeface="Apple Chancery" charset="0"/>
                <a:cs typeface="Apple Chancery" charset="0"/>
              </a:rPr>
              <a:t>Orientare mattoncini lego con parole magiche</a:t>
            </a:r>
            <a:endParaRPr lang="en-US" sz="3600" dirty="0">
              <a:ln w="0"/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pple Chancery" charset="0"/>
              <a:ea typeface="Apple Chancery" charset="0"/>
              <a:cs typeface="Apple Chancery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249" y="1524000"/>
            <a:ext cx="8216897" cy="468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86"/>
    </mc:Choice>
    <mc:Fallback xmlns="">
      <p:transition spd="slow" advTm="458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ttore 1 20"/>
          <p:cNvCxnSpPr/>
          <p:nvPr/>
        </p:nvCxnSpPr>
        <p:spPr>
          <a:xfrm flipV="1">
            <a:off x="5546585" y="2230676"/>
            <a:ext cx="925143" cy="366006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/>
          <p:cNvSpPr/>
          <p:nvPr/>
        </p:nvSpPr>
        <p:spPr>
          <a:xfrm>
            <a:off x="2561542" y="179165"/>
            <a:ext cx="68890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meccatronica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per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posizionare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oggetti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-5652656" y="2674562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/>
          <p:cNvCxnSpPr/>
          <p:nvPr/>
        </p:nvCxnSpPr>
        <p:spPr>
          <a:xfrm>
            <a:off x="-5708074" y="4156999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magin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404" y="2879994"/>
            <a:ext cx="1645116" cy="1071574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97" y="2848436"/>
            <a:ext cx="1645116" cy="1071574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8247">
            <a:off x="6029506" y="3062375"/>
            <a:ext cx="2538411" cy="1662545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120" y="2904774"/>
            <a:ext cx="1645116" cy="1071574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8247">
            <a:off x="5636678" y="4486680"/>
            <a:ext cx="2538411" cy="1662545"/>
          </a:xfrm>
          <a:prstGeom prst="rect">
            <a:avLst/>
          </a:prstGeom>
        </p:spPr>
      </p:pic>
      <p:cxnSp>
        <p:nvCxnSpPr>
          <p:cNvPr id="14" name="Connettore 1 13"/>
          <p:cNvCxnSpPr/>
          <p:nvPr/>
        </p:nvCxnSpPr>
        <p:spPr>
          <a:xfrm flipV="1">
            <a:off x="8769910" y="2423254"/>
            <a:ext cx="277107" cy="346749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magin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9365">
            <a:off x="6373370" y="1578397"/>
            <a:ext cx="2559565" cy="1676400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568" y="1069232"/>
            <a:ext cx="5197432" cy="3399401"/>
          </a:xfrm>
          <a:prstGeom prst="rect">
            <a:avLst/>
          </a:prstGeom>
        </p:spPr>
      </p:pic>
      <p:pic>
        <p:nvPicPr>
          <p:cNvPr id="24" name="Immagin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2695" y="2848436"/>
            <a:ext cx="1645116" cy="10715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96594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4960">
        <p159:morph option="byObject"/>
      </p:transition>
    </mc:Choice>
    <mc:Fallback xmlns="">
      <p:transition spd="slow" advTm="1496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ttore 1 20"/>
          <p:cNvCxnSpPr/>
          <p:nvPr/>
        </p:nvCxnSpPr>
        <p:spPr>
          <a:xfrm flipV="1">
            <a:off x="5546585" y="2230676"/>
            <a:ext cx="925143" cy="366006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/>
          <p:cNvSpPr/>
          <p:nvPr/>
        </p:nvSpPr>
        <p:spPr>
          <a:xfrm>
            <a:off x="2561542" y="179165"/>
            <a:ext cx="68890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meccatronica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per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posizionare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oggetti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-5652656" y="2674562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/>
          <p:cNvCxnSpPr/>
          <p:nvPr/>
        </p:nvCxnSpPr>
        <p:spPr>
          <a:xfrm>
            <a:off x="-5708074" y="4156999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magin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088" y="2879994"/>
            <a:ext cx="1645116" cy="1071574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81" y="2848436"/>
            <a:ext cx="1645116" cy="1071574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8247">
            <a:off x="5636678" y="4486680"/>
            <a:ext cx="2538411" cy="1662545"/>
          </a:xfrm>
          <a:prstGeom prst="rect">
            <a:avLst/>
          </a:prstGeom>
        </p:spPr>
      </p:pic>
      <p:cxnSp>
        <p:nvCxnSpPr>
          <p:cNvPr id="14" name="Connettore 1 13"/>
          <p:cNvCxnSpPr/>
          <p:nvPr/>
        </p:nvCxnSpPr>
        <p:spPr>
          <a:xfrm flipV="1">
            <a:off x="8769910" y="2423254"/>
            <a:ext cx="277107" cy="346749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magin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9365">
            <a:off x="6373370" y="1578397"/>
            <a:ext cx="2559565" cy="1676400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9365">
            <a:off x="6068008" y="2828891"/>
            <a:ext cx="2559565" cy="1676400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909" y="2844209"/>
            <a:ext cx="1645116" cy="1071574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568" y="1069232"/>
            <a:ext cx="5197432" cy="33994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5605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960"/>
    </mc:Choice>
    <mc:Fallback xmlns="">
      <p:transition advTm="1496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ttore 1 20"/>
          <p:cNvCxnSpPr/>
          <p:nvPr/>
        </p:nvCxnSpPr>
        <p:spPr>
          <a:xfrm flipV="1">
            <a:off x="5546585" y="2230676"/>
            <a:ext cx="925143" cy="366006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/>
          <p:cNvSpPr/>
          <p:nvPr/>
        </p:nvSpPr>
        <p:spPr>
          <a:xfrm>
            <a:off x="2561542" y="179165"/>
            <a:ext cx="68890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meccatronica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per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posizionare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oggetti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-5652656" y="2674562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/>
          <p:cNvCxnSpPr/>
          <p:nvPr/>
        </p:nvCxnSpPr>
        <p:spPr>
          <a:xfrm>
            <a:off x="-5708074" y="4156999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magin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088" y="2879994"/>
            <a:ext cx="1645116" cy="1071574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81" y="2848436"/>
            <a:ext cx="1645116" cy="1071574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8247">
            <a:off x="5940032" y="3396864"/>
            <a:ext cx="2538411" cy="1662545"/>
          </a:xfrm>
          <a:prstGeom prst="rect">
            <a:avLst/>
          </a:prstGeom>
        </p:spPr>
      </p:pic>
      <p:cxnSp>
        <p:nvCxnSpPr>
          <p:cNvPr id="14" name="Connettore 1 13"/>
          <p:cNvCxnSpPr/>
          <p:nvPr/>
        </p:nvCxnSpPr>
        <p:spPr>
          <a:xfrm flipV="1">
            <a:off x="8769910" y="2423254"/>
            <a:ext cx="277107" cy="346749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magin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9365">
            <a:off x="6631714" y="791299"/>
            <a:ext cx="2559565" cy="1676400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9365">
            <a:off x="6326352" y="2041793"/>
            <a:ext cx="2559565" cy="1676400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909" y="2844209"/>
            <a:ext cx="1645116" cy="1071574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568" y="1069232"/>
            <a:ext cx="5197432" cy="33994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66219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4960">
        <p159:morph option="byObject"/>
      </p:transition>
    </mc:Choice>
    <mc:Fallback xmlns="">
      <p:transition spd="slow" advTm="1496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ttore 1 20"/>
          <p:cNvCxnSpPr/>
          <p:nvPr/>
        </p:nvCxnSpPr>
        <p:spPr>
          <a:xfrm flipV="1">
            <a:off x="5546585" y="2230676"/>
            <a:ext cx="925143" cy="366006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/>
          <p:cNvSpPr/>
          <p:nvPr/>
        </p:nvSpPr>
        <p:spPr>
          <a:xfrm>
            <a:off x="2561542" y="179165"/>
            <a:ext cx="68890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meccatronica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per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posizionare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oggetti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-5652656" y="2674562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/>
          <p:cNvCxnSpPr/>
          <p:nvPr/>
        </p:nvCxnSpPr>
        <p:spPr>
          <a:xfrm>
            <a:off x="-5708074" y="4156999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magin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8247">
            <a:off x="6093099" y="2931860"/>
            <a:ext cx="2538411" cy="1662545"/>
          </a:xfrm>
          <a:prstGeom prst="rect">
            <a:avLst/>
          </a:prstGeom>
        </p:spPr>
      </p:pic>
      <p:cxnSp>
        <p:nvCxnSpPr>
          <p:cNvPr id="14" name="Connettore 1 13"/>
          <p:cNvCxnSpPr/>
          <p:nvPr/>
        </p:nvCxnSpPr>
        <p:spPr>
          <a:xfrm flipV="1">
            <a:off x="8769910" y="2423254"/>
            <a:ext cx="277107" cy="346749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magin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9365">
            <a:off x="6485792" y="1591188"/>
            <a:ext cx="2559565" cy="1676400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568" y="1069232"/>
            <a:ext cx="5197432" cy="3399401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950" y="2879994"/>
            <a:ext cx="1645116" cy="1071574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43" y="2848436"/>
            <a:ext cx="1645116" cy="1071574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53" y="2844209"/>
            <a:ext cx="1645116" cy="1071574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8247">
            <a:off x="5725362" y="4373275"/>
            <a:ext cx="2538411" cy="16625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8900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4960">
        <p159:morph option="byObject"/>
      </p:transition>
    </mc:Choice>
    <mc:Fallback xmlns="">
      <p:transition spd="slow" advTm="1496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ttore 1 20"/>
          <p:cNvCxnSpPr/>
          <p:nvPr/>
        </p:nvCxnSpPr>
        <p:spPr>
          <a:xfrm flipV="1">
            <a:off x="5546585" y="2230676"/>
            <a:ext cx="925143" cy="366006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/>
          <p:cNvSpPr/>
          <p:nvPr/>
        </p:nvSpPr>
        <p:spPr>
          <a:xfrm>
            <a:off x="2561542" y="179165"/>
            <a:ext cx="68890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meccatronica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per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posizionare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oggetti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-5652656" y="2674562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/>
          <p:cNvCxnSpPr/>
          <p:nvPr/>
        </p:nvCxnSpPr>
        <p:spPr>
          <a:xfrm>
            <a:off x="-5708074" y="4156999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magin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404" y="2879994"/>
            <a:ext cx="1645116" cy="1071574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97" y="2848436"/>
            <a:ext cx="1645116" cy="1071574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8247">
            <a:off x="6029506" y="3062375"/>
            <a:ext cx="2538411" cy="1662545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120" y="2904774"/>
            <a:ext cx="1645116" cy="1071574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8247">
            <a:off x="5636678" y="4486680"/>
            <a:ext cx="2538411" cy="1662545"/>
          </a:xfrm>
          <a:prstGeom prst="rect">
            <a:avLst/>
          </a:prstGeom>
        </p:spPr>
      </p:pic>
      <p:cxnSp>
        <p:nvCxnSpPr>
          <p:cNvPr id="14" name="Connettore 1 13"/>
          <p:cNvCxnSpPr/>
          <p:nvPr/>
        </p:nvCxnSpPr>
        <p:spPr>
          <a:xfrm flipV="1">
            <a:off x="8769910" y="2423254"/>
            <a:ext cx="277107" cy="346749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magin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9365">
            <a:off x="6373370" y="1578397"/>
            <a:ext cx="2559565" cy="1676400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568" y="1069232"/>
            <a:ext cx="5197432" cy="3399401"/>
          </a:xfrm>
          <a:prstGeom prst="rect">
            <a:avLst/>
          </a:prstGeom>
        </p:spPr>
      </p:pic>
      <p:pic>
        <p:nvPicPr>
          <p:cNvPr id="24" name="Immagin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2695" y="2848436"/>
            <a:ext cx="1645116" cy="10715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47432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4960">
        <p159:morph option="byObject"/>
      </p:transition>
    </mc:Choice>
    <mc:Fallback xmlns="">
      <p:transition spd="slow" advTm="1496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ttore 1 20"/>
          <p:cNvCxnSpPr/>
          <p:nvPr/>
        </p:nvCxnSpPr>
        <p:spPr>
          <a:xfrm flipV="1">
            <a:off x="5546585" y="2230676"/>
            <a:ext cx="925143" cy="366006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/>
          <p:cNvSpPr/>
          <p:nvPr/>
        </p:nvSpPr>
        <p:spPr>
          <a:xfrm>
            <a:off x="2561542" y="179165"/>
            <a:ext cx="68890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meccatronica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per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posizionare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oggetti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-5652656" y="2674562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/>
          <p:cNvCxnSpPr/>
          <p:nvPr/>
        </p:nvCxnSpPr>
        <p:spPr>
          <a:xfrm>
            <a:off x="-5708074" y="4156999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magin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088" y="2879994"/>
            <a:ext cx="1645116" cy="1071574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81" y="2848436"/>
            <a:ext cx="1645116" cy="1071574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8247">
            <a:off x="5636678" y="4486680"/>
            <a:ext cx="2538411" cy="1662545"/>
          </a:xfrm>
          <a:prstGeom prst="rect">
            <a:avLst/>
          </a:prstGeom>
        </p:spPr>
      </p:pic>
      <p:cxnSp>
        <p:nvCxnSpPr>
          <p:cNvPr id="14" name="Connettore 1 13"/>
          <p:cNvCxnSpPr/>
          <p:nvPr/>
        </p:nvCxnSpPr>
        <p:spPr>
          <a:xfrm flipV="1">
            <a:off x="8769910" y="2423254"/>
            <a:ext cx="277107" cy="346749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magin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9365">
            <a:off x="6373370" y="1578397"/>
            <a:ext cx="2559565" cy="1676400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9365">
            <a:off x="6068008" y="2828891"/>
            <a:ext cx="2559565" cy="1676400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909" y="2844209"/>
            <a:ext cx="1645116" cy="1071574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568" y="1069232"/>
            <a:ext cx="5197432" cy="33994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911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960"/>
    </mc:Choice>
    <mc:Fallback xmlns="">
      <p:transition advTm="1496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3386966" y="179165"/>
            <a:ext cx="523823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Come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orientare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un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pezzo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lego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cxnSp>
        <p:nvCxnSpPr>
          <p:cNvPr id="10" name="Connettore 1 9"/>
          <p:cNvCxnSpPr/>
          <p:nvPr/>
        </p:nvCxnSpPr>
        <p:spPr>
          <a:xfrm>
            <a:off x="221673" y="3075711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166255" y="4558148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3954" y="3267286"/>
            <a:ext cx="1645116" cy="1071574"/>
          </a:xfrm>
          <a:prstGeom prst="rect">
            <a:avLst/>
          </a:prstGeom>
        </p:spPr>
      </p:pic>
      <p:pic>
        <p:nvPicPr>
          <p:cNvPr id="37" name="Immagin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74396" y="3281143"/>
            <a:ext cx="1645116" cy="1071574"/>
          </a:xfrm>
          <a:prstGeom prst="rect">
            <a:avLst/>
          </a:prstGeom>
        </p:spPr>
      </p:pic>
      <p:pic>
        <p:nvPicPr>
          <p:cNvPr id="38" name="Immagin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684099" y="3267286"/>
            <a:ext cx="1645116" cy="1071574"/>
          </a:xfrm>
          <a:prstGeom prst="rect">
            <a:avLst/>
          </a:prstGeom>
        </p:spPr>
      </p:pic>
      <p:pic>
        <p:nvPicPr>
          <p:cNvPr id="39" name="Immagin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400382" y="3335403"/>
            <a:ext cx="1645116" cy="1071574"/>
          </a:xfrm>
          <a:prstGeom prst="rect">
            <a:avLst/>
          </a:prstGeom>
        </p:spPr>
      </p:pic>
      <p:pic>
        <p:nvPicPr>
          <p:cNvPr id="41" name="Immagin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78276" y="3305923"/>
            <a:ext cx="1645116" cy="1071574"/>
          </a:xfrm>
          <a:prstGeom prst="rect">
            <a:avLst/>
          </a:prstGeom>
        </p:spPr>
      </p:pic>
      <p:pic>
        <p:nvPicPr>
          <p:cNvPr id="42" name="Immagin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79247" y="3327666"/>
            <a:ext cx="1645116" cy="1071574"/>
          </a:xfrm>
          <a:prstGeom prst="rect">
            <a:avLst/>
          </a:prstGeom>
        </p:spPr>
      </p:pic>
      <p:pic>
        <p:nvPicPr>
          <p:cNvPr id="43" name="Immagin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108" y="3308185"/>
            <a:ext cx="1645116" cy="1071574"/>
          </a:xfrm>
          <a:prstGeom prst="rect">
            <a:avLst/>
          </a:prstGeom>
        </p:spPr>
      </p:pic>
      <p:pic>
        <p:nvPicPr>
          <p:cNvPr id="45" name="Immagin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650" y="3305923"/>
            <a:ext cx="1645116" cy="1071574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391241" y="3335403"/>
            <a:ext cx="1645116" cy="10715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27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960"/>
    </mc:Choice>
    <mc:Fallback xmlns="">
      <p:transition advTm="1496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3386966" y="179165"/>
            <a:ext cx="523823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Come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orientare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un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pezzo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lego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cxnSp>
        <p:nvCxnSpPr>
          <p:cNvPr id="10" name="Connettore 1 9"/>
          <p:cNvCxnSpPr/>
          <p:nvPr/>
        </p:nvCxnSpPr>
        <p:spPr>
          <a:xfrm>
            <a:off x="221673" y="3075711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166255" y="4558148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3954" y="3267286"/>
            <a:ext cx="1645116" cy="1071574"/>
          </a:xfrm>
          <a:prstGeom prst="rect">
            <a:avLst/>
          </a:prstGeom>
        </p:spPr>
      </p:pic>
      <p:pic>
        <p:nvPicPr>
          <p:cNvPr id="37" name="Immagin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74396" y="3281143"/>
            <a:ext cx="1645116" cy="1071574"/>
          </a:xfrm>
          <a:prstGeom prst="rect">
            <a:avLst/>
          </a:prstGeom>
        </p:spPr>
      </p:pic>
      <p:pic>
        <p:nvPicPr>
          <p:cNvPr id="38" name="Immagin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684099" y="3267286"/>
            <a:ext cx="1645116" cy="1071574"/>
          </a:xfrm>
          <a:prstGeom prst="rect">
            <a:avLst/>
          </a:prstGeom>
        </p:spPr>
      </p:pic>
      <p:pic>
        <p:nvPicPr>
          <p:cNvPr id="39" name="Immagin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400382" y="3335403"/>
            <a:ext cx="1645116" cy="1071574"/>
          </a:xfrm>
          <a:prstGeom prst="rect">
            <a:avLst/>
          </a:prstGeom>
        </p:spPr>
      </p:pic>
      <p:pic>
        <p:nvPicPr>
          <p:cNvPr id="41" name="Immagin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78276" y="3305923"/>
            <a:ext cx="1645116" cy="1071574"/>
          </a:xfrm>
          <a:prstGeom prst="rect">
            <a:avLst/>
          </a:prstGeom>
        </p:spPr>
      </p:pic>
      <p:pic>
        <p:nvPicPr>
          <p:cNvPr id="42" name="Immagin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79247" y="3327666"/>
            <a:ext cx="1645116" cy="1071574"/>
          </a:xfrm>
          <a:prstGeom prst="rect">
            <a:avLst/>
          </a:prstGeom>
        </p:spPr>
      </p:pic>
      <p:pic>
        <p:nvPicPr>
          <p:cNvPr id="43" name="Immagin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108" y="3308185"/>
            <a:ext cx="1645116" cy="1071574"/>
          </a:xfrm>
          <a:prstGeom prst="rect">
            <a:avLst/>
          </a:prstGeom>
        </p:spPr>
      </p:pic>
      <p:pic>
        <p:nvPicPr>
          <p:cNvPr id="45" name="Immagin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650" y="3305923"/>
            <a:ext cx="1645116" cy="1071574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391241" y="3335403"/>
            <a:ext cx="1645116" cy="1071574"/>
          </a:xfrm>
          <a:prstGeom prst="rect">
            <a:avLst/>
          </a:prstGeom>
        </p:spPr>
      </p:pic>
      <p:sp>
        <p:nvSpPr>
          <p:cNvPr id="15" name="CasellaDiTesto 14"/>
          <p:cNvSpPr txBox="1"/>
          <p:nvPr/>
        </p:nvSpPr>
        <p:spPr>
          <a:xfrm>
            <a:off x="856944" y="1246396"/>
            <a:ext cx="1029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it-IT" dirty="0" smtClean="0"/>
              <a:t>Con dei </a:t>
            </a:r>
            <a:r>
              <a:rPr lang="it-IT" b="1" dirty="0" smtClean="0"/>
              <a:t>posizionatori passivi</a:t>
            </a:r>
            <a:r>
              <a:rPr lang="it-IT" dirty="0" smtClean="0"/>
              <a:t>: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40" y="1828532"/>
            <a:ext cx="2690186" cy="1759527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587" y="3306729"/>
            <a:ext cx="4181840" cy="27351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9673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960"/>
    </mc:Choice>
    <mc:Fallback xmlns="">
      <p:transition advTm="1496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osizionatori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206046" y="1041472"/>
            <a:ext cx="7755371" cy="5816528"/>
          </a:xfrm>
          <a:prstGeom prst="rect">
            <a:avLst/>
          </a:prstGeom>
        </p:spPr>
      </p:pic>
      <p:sp>
        <p:nvSpPr>
          <p:cNvPr id="18" name="Rettangolo 17"/>
          <p:cNvSpPr/>
          <p:nvPr/>
        </p:nvSpPr>
        <p:spPr>
          <a:xfrm>
            <a:off x="4730032" y="179165"/>
            <a:ext cx="255210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Nella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realtà</a:t>
            </a:r>
            <a:r>
              <a:rPr lang="is-I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….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19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960"/>
    </mc:Choice>
    <mc:Fallback xmlns="">
      <p:transition advTm="149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repeatCount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22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3386966" y="179165"/>
            <a:ext cx="523823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Come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orientare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un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pezzo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lego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cxnSp>
        <p:nvCxnSpPr>
          <p:cNvPr id="10" name="Connettore 1 9"/>
          <p:cNvCxnSpPr/>
          <p:nvPr/>
        </p:nvCxnSpPr>
        <p:spPr>
          <a:xfrm>
            <a:off x="221673" y="3075711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166255" y="4558148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magin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61003" y="3267286"/>
            <a:ext cx="1645116" cy="1071574"/>
          </a:xfrm>
          <a:prstGeom prst="rect">
            <a:avLst/>
          </a:prstGeom>
        </p:spPr>
      </p:pic>
      <p:pic>
        <p:nvPicPr>
          <p:cNvPr id="38" name="Immagin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313092" y="3267286"/>
            <a:ext cx="1645116" cy="1071574"/>
          </a:xfrm>
          <a:prstGeom prst="rect">
            <a:avLst/>
          </a:prstGeom>
        </p:spPr>
      </p:pic>
      <p:pic>
        <p:nvPicPr>
          <p:cNvPr id="39" name="Immagin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26303" y="3399713"/>
            <a:ext cx="1645116" cy="1071574"/>
          </a:xfrm>
          <a:prstGeom prst="rect">
            <a:avLst/>
          </a:prstGeom>
        </p:spPr>
      </p:pic>
      <p:pic>
        <p:nvPicPr>
          <p:cNvPr id="41" name="Immagin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954747" y="3316852"/>
            <a:ext cx="1645116" cy="1071574"/>
          </a:xfrm>
          <a:prstGeom prst="rect">
            <a:avLst/>
          </a:prstGeom>
        </p:spPr>
      </p:pic>
      <p:pic>
        <p:nvPicPr>
          <p:cNvPr id="42" name="Immagin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83173" y="3312851"/>
            <a:ext cx="1645116" cy="1071574"/>
          </a:xfrm>
          <a:prstGeom prst="rect">
            <a:avLst/>
          </a:prstGeom>
        </p:spPr>
      </p:pic>
      <p:pic>
        <p:nvPicPr>
          <p:cNvPr id="43" name="Immagin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65" y="3256363"/>
            <a:ext cx="1645116" cy="1071574"/>
          </a:xfrm>
          <a:prstGeom prst="rect">
            <a:avLst/>
          </a:prstGeom>
        </p:spPr>
      </p:pic>
      <p:pic>
        <p:nvPicPr>
          <p:cNvPr id="45" name="Immagin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9941" y="3312851"/>
            <a:ext cx="1645116" cy="1071574"/>
          </a:xfrm>
          <a:prstGeom prst="rect">
            <a:avLst/>
          </a:prstGeom>
        </p:spPr>
      </p:pic>
      <p:sp>
        <p:nvSpPr>
          <p:cNvPr id="15" name="CasellaDiTesto 14"/>
          <p:cNvSpPr txBox="1"/>
          <p:nvPr/>
        </p:nvSpPr>
        <p:spPr>
          <a:xfrm>
            <a:off x="856944" y="1246396"/>
            <a:ext cx="1029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it-IT" dirty="0" smtClean="0"/>
              <a:t>Quello verde fa girare il pezzo in senso orario di 90 gradi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909" y="3405837"/>
            <a:ext cx="4181840" cy="27351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66971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4960">
        <p15:prstTrans prst="crush"/>
      </p:transition>
    </mc:Choice>
    <mc:Fallback xmlns="">
      <p:transition spd="slow" advTm="1496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2109288" y="179165"/>
            <a:ext cx="77936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Aggiungere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un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pezzo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ad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una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macchinina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lego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700" y="1044327"/>
            <a:ext cx="6574760" cy="428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3386966" y="179165"/>
            <a:ext cx="523823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Come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orientare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un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pezzo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lego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cxnSp>
        <p:nvCxnSpPr>
          <p:cNvPr id="10" name="Connettore 1 9"/>
          <p:cNvCxnSpPr/>
          <p:nvPr/>
        </p:nvCxnSpPr>
        <p:spPr>
          <a:xfrm>
            <a:off x="221673" y="3075711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166255" y="4558148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magin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03122" y="3267286"/>
            <a:ext cx="1645116" cy="1071574"/>
          </a:xfrm>
          <a:prstGeom prst="rect">
            <a:avLst/>
          </a:prstGeom>
        </p:spPr>
      </p:pic>
      <p:pic>
        <p:nvPicPr>
          <p:cNvPr id="38" name="Immagin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255211" y="3267286"/>
            <a:ext cx="1645116" cy="1071574"/>
          </a:xfrm>
          <a:prstGeom prst="rect">
            <a:avLst/>
          </a:prstGeom>
        </p:spPr>
      </p:pic>
      <p:pic>
        <p:nvPicPr>
          <p:cNvPr id="39" name="Immagin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68422" y="3399713"/>
            <a:ext cx="1645116" cy="1071574"/>
          </a:xfrm>
          <a:prstGeom prst="rect">
            <a:avLst/>
          </a:prstGeom>
        </p:spPr>
      </p:pic>
      <p:pic>
        <p:nvPicPr>
          <p:cNvPr id="41" name="Immagin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896866" y="3316852"/>
            <a:ext cx="1645116" cy="1071574"/>
          </a:xfrm>
          <a:prstGeom prst="rect">
            <a:avLst/>
          </a:prstGeom>
        </p:spPr>
      </p:pic>
      <p:pic>
        <p:nvPicPr>
          <p:cNvPr id="42" name="Immagin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825292" y="3312851"/>
            <a:ext cx="1645116" cy="1071574"/>
          </a:xfrm>
          <a:prstGeom prst="rect">
            <a:avLst/>
          </a:prstGeom>
        </p:spPr>
      </p:pic>
      <p:pic>
        <p:nvPicPr>
          <p:cNvPr id="43" name="Immagin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384" y="3256363"/>
            <a:ext cx="1645116" cy="1071574"/>
          </a:xfrm>
          <a:prstGeom prst="rect">
            <a:avLst/>
          </a:prstGeom>
        </p:spPr>
      </p:pic>
      <p:pic>
        <p:nvPicPr>
          <p:cNvPr id="45" name="Immagin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2060" y="3312851"/>
            <a:ext cx="1645116" cy="1071574"/>
          </a:xfrm>
          <a:prstGeom prst="rect">
            <a:avLst/>
          </a:prstGeom>
        </p:spPr>
      </p:pic>
      <p:sp>
        <p:nvSpPr>
          <p:cNvPr id="15" name="CasellaDiTesto 14"/>
          <p:cNvSpPr txBox="1"/>
          <p:nvPr/>
        </p:nvSpPr>
        <p:spPr>
          <a:xfrm>
            <a:off x="856944" y="1246396"/>
            <a:ext cx="1029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it-IT" dirty="0" smtClean="0"/>
              <a:t>Quello verde fa girare il pezzo in senso orario di 90 gradi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729" y="3405837"/>
            <a:ext cx="4181840" cy="27351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83876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4960">
        <p159:morph option="byObject"/>
      </p:transition>
    </mc:Choice>
    <mc:Fallback xmlns="">
      <p:transition spd="slow" advTm="1496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3386966" y="179165"/>
            <a:ext cx="523823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Come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orientare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un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pezzo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lego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cxnSp>
        <p:nvCxnSpPr>
          <p:cNvPr id="10" name="Connettore 1 9"/>
          <p:cNvCxnSpPr/>
          <p:nvPr/>
        </p:nvCxnSpPr>
        <p:spPr>
          <a:xfrm>
            <a:off x="221673" y="3075711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166255" y="4558148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magin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23566" y="3267286"/>
            <a:ext cx="1645116" cy="1071574"/>
          </a:xfrm>
          <a:prstGeom prst="rect">
            <a:avLst/>
          </a:prstGeom>
        </p:spPr>
      </p:pic>
      <p:pic>
        <p:nvPicPr>
          <p:cNvPr id="38" name="Immagin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975655" y="3267286"/>
            <a:ext cx="1645116" cy="1071574"/>
          </a:xfrm>
          <a:prstGeom prst="rect">
            <a:avLst/>
          </a:prstGeom>
        </p:spPr>
      </p:pic>
      <p:pic>
        <p:nvPicPr>
          <p:cNvPr id="39" name="Immagin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988866" y="3399713"/>
            <a:ext cx="1645116" cy="1071574"/>
          </a:xfrm>
          <a:prstGeom prst="rect">
            <a:avLst/>
          </a:prstGeom>
        </p:spPr>
      </p:pic>
      <p:pic>
        <p:nvPicPr>
          <p:cNvPr id="41" name="Immagin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617310" y="3316852"/>
            <a:ext cx="1645116" cy="1071574"/>
          </a:xfrm>
          <a:prstGeom prst="rect">
            <a:avLst/>
          </a:prstGeom>
        </p:spPr>
      </p:pic>
      <p:pic>
        <p:nvPicPr>
          <p:cNvPr id="42" name="Immagin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45736" y="3312851"/>
            <a:ext cx="1645116" cy="1071574"/>
          </a:xfrm>
          <a:prstGeom prst="rect">
            <a:avLst/>
          </a:prstGeom>
        </p:spPr>
      </p:pic>
      <p:pic>
        <p:nvPicPr>
          <p:cNvPr id="43" name="Immagin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828" y="3256363"/>
            <a:ext cx="1645116" cy="1071574"/>
          </a:xfrm>
          <a:prstGeom prst="rect">
            <a:avLst/>
          </a:prstGeom>
        </p:spPr>
      </p:pic>
      <p:pic>
        <p:nvPicPr>
          <p:cNvPr id="45" name="Immagin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2504" y="3312851"/>
            <a:ext cx="1645116" cy="1071574"/>
          </a:xfrm>
          <a:prstGeom prst="rect">
            <a:avLst/>
          </a:prstGeom>
        </p:spPr>
      </p:pic>
      <p:sp>
        <p:nvSpPr>
          <p:cNvPr id="15" name="CasellaDiTesto 14"/>
          <p:cNvSpPr txBox="1"/>
          <p:nvPr/>
        </p:nvSpPr>
        <p:spPr>
          <a:xfrm>
            <a:off x="856944" y="1246396"/>
            <a:ext cx="1029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it-IT" dirty="0" smtClean="0"/>
              <a:t>Quello verde fa girare il pezzo in senso orario di 90 gradi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729" y="3405837"/>
            <a:ext cx="4181840" cy="27351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39490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4960">
        <p159:morph option="byObject"/>
      </p:transition>
    </mc:Choice>
    <mc:Fallback xmlns="">
      <p:transition spd="slow" advTm="1496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3386966" y="179165"/>
            <a:ext cx="523823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Come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orientare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un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pezzo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lego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cxnSp>
        <p:nvCxnSpPr>
          <p:cNvPr id="10" name="Connettore 1 9"/>
          <p:cNvCxnSpPr/>
          <p:nvPr/>
        </p:nvCxnSpPr>
        <p:spPr>
          <a:xfrm>
            <a:off x="221673" y="3075711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166255" y="4558148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magin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86192">
            <a:off x="4213443" y="3187300"/>
            <a:ext cx="1645116" cy="1071574"/>
          </a:xfrm>
          <a:prstGeom prst="rect">
            <a:avLst/>
          </a:prstGeom>
        </p:spPr>
      </p:pic>
      <p:pic>
        <p:nvPicPr>
          <p:cNvPr id="38" name="Immagin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474423" y="3267286"/>
            <a:ext cx="1645116" cy="1071574"/>
          </a:xfrm>
          <a:prstGeom prst="rect">
            <a:avLst/>
          </a:prstGeom>
        </p:spPr>
      </p:pic>
      <p:pic>
        <p:nvPicPr>
          <p:cNvPr id="39" name="Immagin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487634" y="3399713"/>
            <a:ext cx="1645116" cy="1071574"/>
          </a:xfrm>
          <a:prstGeom prst="rect">
            <a:avLst/>
          </a:prstGeom>
        </p:spPr>
      </p:pic>
      <p:pic>
        <p:nvPicPr>
          <p:cNvPr id="41" name="Immagin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116078" y="3316852"/>
            <a:ext cx="1645116" cy="1071574"/>
          </a:xfrm>
          <a:prstGeom prst="rect">
            <a:avLst/>
          </a:prstGeom>
        </p:spPr>
      </p:pic>
      <p:pic>
        <p:nvPicPr>
          <p:cNvPr id="42" name="Immagin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044504" y="3312851"/>
            <a:ext cx="1645116" cy="1071574"/>
          </a:xfrm>
          <a:prstGeom prst="rect">
            <a:avLst/>
          </a:prstGeom>
        </p:spPr>
      </p:pic>
      <p:pic>
        <p:nvPicPr>
          <p:cNvPr id="43" name="Immagin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96" y="3256363"/>
            <a:ext cx="1645116" cy="1071574"/>
          </a:xfrm>
          <a:prstGeom prst="rect">
            <a:avLst/>
          </a:prstGeom>
        </p:spPr>
      </p:pic>
      <p:pic>
        <p:nvPicPr>
          <p:cNvPr id="45" name="Immagin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272" y="3312851"/>
            <a:ext cx="1645116" cy="1071574"/>
          </a:xfrm>
          <a:prstGeom prst="rect">
            <a:avLst/>
          </a:prstGeom>
        </p:spPr>
      </p:pic>
      <p:sp>
        <p:nvSpPr>
          <p:cNvPr id="15" name="CasellaDiTesto 14"/>
          <p:cNvSpPr txBox="1"/>
          <p:nvPr/>
        </p:nvSpPr>
        <p:spPr>
          <a:xfrm>
            <a:off x="856944" y="1246396"/>
            <a:ext cx="1029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it-IT" dirty="0" smtClean="0"/>
              <a:t>Quello verde fa girare il pezzo in senso orario di 90 gradi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729" y="3405837"/>
            <a:ext cx="4181840" cy="27351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80027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4960">
        <p159:morph option="byObject"/>
      </p:transition>
    </mc:Choice>
    <mc:Fallback xmlns="">
      <p:transition spd="slow" advTm="1496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3386966" y="179165"/>
            <a:ext cx="523823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Come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orientare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un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pezzo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lego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cxnSp>
        <p:nvCxnSpPr>
          <p:cNvPr id="10" name="Connettore 1 9"/>
          <p:cNvCxnSpPr/>
          <p:nvPr/>
        </p:nvCxnSpPr>
        <p:spPr>
          <a:xfrm>
            <a:off x="221673" y="3075711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166255" y="4558148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magin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6025">
            <a:off x="4497574" y="3166900"/>
            <a:ext cx="1645116" cy="1071574"/>
          </a:xfrm>
          <a:prstGeom prst="rect">
            <a:avLst/>
          </a:prstGeom>
        </p:spPr>
      </p:pic>
      <p:pic>
        <p:nvPicPr>
          <p:cNvPr id="38" name="Immagin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696099" y="3267286"/>
            <a:ext cx="1645116" cy="1071574"/>
          </a:xfrm>
          <a:prstGeom prst="rect">
            <a:avLst/>
          </a:prstGeom>
        </p:spPr>
      </p:pic>
      <p:pic>
        <p:nvPicPr>
          <p:cNvPr id="39" name="Immagin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709310" y="3399713"/>
            <a:ext cx="1645116" cy="1071574"/>
          </a:xfrm>
          <a:prstGeom prst="rect">
            <a:avLst/>
          </a:prstGeom>
        </p:spPr>
      </p:pic>
      <p:pic>
        <p:nvPicPr>
          <p:cNvPr id="41" name="Immagin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337754" y="3316852"/>
            <a:ext cx="1645116" cy="1071574"/>
          </a:xfrm>
          <a:prstGeom prst="rect">
            <a:avLst/>
          </a:prstGeom>
        </p:spPr>
      </p:pic>
      <p:pic>
        <p:nvPicPr>
          <p:cNvPr id="42" name="Immagin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66180" y="3312851"/>
            <a:ext cx="1645116" cy="1071574"/>
          </a:xfrm>
          <a:prstGeom prst="rect">
            <a:avLst/>
          </a:prstGeom>
        </p:spPr>
      </p:pic>
      <p:pic>
        <p:nvPicPr>
          <p:cNvPr id="43" name="Immagin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272" y="3256363"/>
            <a:ext cx="1645116" cy="1071574"/>
          </a:xfrm>
          <a:prstGeom prst="rect">
            <a:avLst/>
          </a:prstGeom>
        </p:spPr>
      </p:pic>
      <p:pic>
        <p:nvPicPr>
          <p:cNvPr id="45" name="Immagin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272" y="3312851"/>
            <a:ext cx="1645116" cy="1071574"/>
          </a:xfrm>
          <a:prstGeom prst="rect">
            <a:avLst/>
          </a:prstGeom>
        </p:spPr>
      </p:pic>
      <p:sp>
        <p:nvSpPr>
          <p:cNvPr id="15" name="CasellaDiTesto 14"/>
          <p:cNvSpPr txBox="1"/>
          <p:nvPr/>
        </p:nvSpPr>
        <p:spPr>
          <a:xfrm>
            <a:off x="856944" y="1246396"/>
            <a:ext cx="1029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it-IT" dirty="0" smtClean="0"/>
              <a:t>Quello verde fa girare il pezzo in senso orario di 90 gradi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729" y="3405837"/>
            <a:ext cx="4181840" cy="27351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99773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4960">
        <p159:morph option="byObject"/>
      </p:transition>
    </mc:Choice>
    <mc:Fallback xmlns="">
      <p:transition spd="slow" advTm="1496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3386966" y="179165"/>
            <a:ext cx="523823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Come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orientare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un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pezzo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lego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cxnSp>
        <p:nvCxnSpPr>
          <p:cNvPr id="10" name="Connettore 1 9"/>
          <p:cNvCxnSpPr/>
          <p:nvPr/>
        </p:nvCxnSpPr>
        <p:spPr>
          <a:xfrm>
            <a:off x="221673" y="3075711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166255" y="4558148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magin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238" y="3166900"/>
            <a:ext cx="1645116" cy="1071574"/>
          </a:xfrm>
          <a:prstGeom prst="rect">
            <a:avLst/>
          </a:prstGeom>
        </p:spPr>
      </p:pic>
      <p:pic>
        <p:nvPicPr>
          <p:cNvPr id="38" name="Immagin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2796763" y="3267286"/>
            <a:ext cx="1645116" cy="1071574"/>
          </a:xfrm>
          <a:prstGeom prst="rect">
            <a:avLst/>
          </a:prstGeom>
        </p:spPr>
      </p:pic>
      <p:pic>
        <p:nvPicPr>
          <p:cNvPr id="39" name="Immagin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149575" y="3399713"/>
            <a:ext cx="1645116" cy="1071574"/>
          </a:xfrm>
          <a:prstGeom prst="rect">
            <a:avLst/>
          </a:prstGeom>
        </p:spPr>
      </p:pic>
      <p:pic>
        <p:nvPicPr>
          <p:cNvPr id="41" name="Immagin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438418" y="3316852"/>
            <a:ext cx="1645116" cy="1071574"/>
          </a:xfrm>
          <a:prstGeom prst="rect">
            <a:avLst/>
          </a:prstGeom>
        </p:spPr>
      </p:pic>
      <p:pic>
        <p:nvPicPr>
          <p:cNvPr id="42" name="Immagin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66844" y="3312851"/>
            <a:ext cx="1645116" cy="1071574"/>
          </a:xfrm>
          <a:prstGeom prst="rect">
            <a:avLst/>
          </a:prstGeom>
        </p:spPr>
      </p:pic>
      <p:pic>
        <p:nvPicPr>
          <p:cNvPr id="43" name="Immagin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936" y="3256363"/>
            <a:ext cx="1645116" cy="1071574"/>
          </a:xfrm>
          <a:prstGeom prst="rect">
            <a:avLst/>
          </a:prstGeom>
        </p:spPr>
      </p:pic>
      <p:pic>
        <p:nvPicPr>
          <p:cNvPr id="45" name="Immagin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272" y="3312851"/>
            <a:ext cx="1645116" cy="1071574"/>
          </a:xfrm>
          <a:prstGeom prst="rect">
            <a:avLst/>
          </a:prstGeom>
        </p:spPr>
      </p:pic>
      <p:sp>
        <p:nvSpPr>
          <p:cNvPr id="15" name="CasellaDiTesto 14"/>
          <p:cNvSpPr txBox="1"/>
          <p:nvPr/>
        </p:nvSpPr>
        <p:spPr>
          <a:xfrm>
            <a:off x="856944" y="1246396"/>
            <a:ext cx="1029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it-IT" dirty="0" smtClean="0"/>
              <a:t>Quello verde fa girare il pezzo in senso orario di 90 gradi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528" y="3371969"/>
            <a:ext cx="4181840" cy="27351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91227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4960">
        <p159:morph option="byObject"/>
      </p:transition>
    </mc:Choice>
    <mc:Fallback xmlns="">
      <p:transition spd="slow" advTm="1496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3386966" y="179165"/>
            <a:ext cx="523823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Come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orientare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un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pezzo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lego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cxnSp>
        <p:nvCxnSpPr>
          <p:cNvPr id="10" name="Connettore 1 9"/>
          <p:cNvCxnSpPr/>
          <p:nvPr/>
        </p:nvCxnSpPr>
        <p:spPr>
          <a:xfrm>
            <a:off x="221673" y="3075711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166255" y="4558148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3954" y="3267286"/>
            <a:ext cx="1645116" cy="1071574"/>
          </a:xfrm>
          <a:prstGeom prst="rect">
            <a:avLst/>
          </a:prstGeom>
        </p:spPr>
      </p:pic>
      <p:pic>
        <p:nvPicPr>
          <p:cNvPr id="39" name="Immagin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678296" y="3303151"/>
            <a:ext cx="1645116" cy="1071574"/>
          </a:xfrm>
          <a:prstGeom prst="rect">
            <a:avLst/>
          </a:prstGeom>
        </p:spPr>
      </p:pic>
      <p:pic>
        <p:nvPicPr>
          <p:cNvPr id="41" name="Immagin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184560" y="3335403"/>
            <a:ext cx="1645116" cy="1071574"/>
          </a:xfrm>
          <a:prstGeom prst="rect">
            <a:avLst/>
          </a:prstGeom>
        </p:spPr>
      </p:pic>
      <p:pic>
        <p:nvPicPr>
          <p:cNvPr id="42" name="Immagin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097821" y="3335403"/>
            <a:ext cx="1645116" cy="1071574"/>
          </a:xfrm>
          <a:prstGeom prst="rect">
            <a:avLst/>
          </a:prstGeom>
        </p:spPr>
      </p:pic>
      <p:pic>
        <p:nvPicPr>
          <p:cNvPr id="43" name="Immagin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335" y="3256978"/>
            <a:ext cx="1645116" cy="1071574"/>
          </a:xfrm>
          <a:prstGeom prst="rect">
            <a:avLst/>
          </a:prstGeom>
        </p:spPr>
      </p:pic>
      <p:pic>
        <p:nvPicPr>
          <p:cNvPr id="45" name="Immagin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650" y="3305923"/>
            <a:ext cx="1645116" cy="1071574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773424" y="3342561"/>
            <a:ext cx="1645116" cy="1071574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40" y="1828532"/>
            <a:ext cx="2690186" cy="1759527"/>
          </a:xfrm>
          <a:prstGeom prst="rect">
            <a:avLst/>
          </a:prstGeom>
        </p:spPr>
      </p:pic>
      <p:sp>
        <p:nvSpPr>
          <p:cNvPr id="17" name="CasellaDiTesto 16"/>
          <p:cNvSpPr txBox="1"/>
          <p:nvPr/>
        </p:nvSpPr>
        <p:spPr>
          <a:xfrm>
            <a:off x="856944" y="1246396"/>
            <a:ext cx="10298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it-IT" dirty="0" smtClean="0"/>
              <a:t>Quello rosso fa girare il pezzo in senso antiorario di 90 gradi solamente se la sporgenza è rivolta verso l’alto</a:t>
            </a:r>
          </a:p>
        </p:txBody>
      </p:sp>
      <p:pic>
        <p:nvPicPr>
          <p:cNvPr id="18" name="Immagin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42905" y="3285218"/>
            <a:ext cx="1645116" cy="10715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495027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Tm="14960">
        <p15:prstTrans prst="origami"/>
      </p:transition>
    </mc:Choice>
    <mc:Fallback xmlns="">
      <p:transition spd="slow" advTm="1496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3386966" y="179165"/>
            <a:ext cx="523823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Come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orientare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un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pezzo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lego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cxnSp>
        <p:nvCxnSpPr>
          <p:cNvPr id="10" name="Connettore 1 9"/>
          <p:cNvCxnSpPr/>
          <p:nvPr/>
        </p:nvCxnSpPr>
        <p:spPr>
          <a:xfrm>
            <a:off x="221673" y="3075711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200120" y="4558148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277150" y="3267286"/>
            <a:ext cx="1645116" cy="1071574"/>
          </a:xfrm>
          <a:prstGeom prst="rect">
            <a:avLst/>
          </a:prstGeom>
        </p:spPr>
      </p:pic>
      <p:pic>
        <p:nvPicPr>
          <p:cNvPr id="39" name="Immagin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881492" y="3303151"/>
            <a:ext cx="1645116" cy="1071574"/>
          </a:xfrm>
          <a:prstGeom prst="rect">
            <a:avLst/>
          </a:prstGeom>
        </p:spPr>
      </p:pic>
      <p:pic>
        <p:nvPicPr>
          <p:cNvPr id="41" name="Immagin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387756" y="3335403"/>
            <a:ext cx="1645116" cy="1071574"/>
          </a:xfrm>
          <a:prstGeom prst="rect">
            <a:avLst/>
          </a:prstGeom>
        </p:spPr>
      </p:pic>
      <p:pic>
        <p:nvPicPr>
          <p:cNvPr id="42" name="Immagin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894625" y="3335403"/>
            <a:ext cx="1645116" cy="1071574"/>
          </a:xfrm>
          <a:prstGeom prst="rect">
            <a:avLst/>
          </a:prstGeom>
        </p:spPr>
      </p:pic>
      <p:pic>
        <p:nvPicPr>
          <p:cNvPr id="43" name="Immagin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531" y="3256978"/>
            <a:ext cx="1645116" cy="1071574"/>
          </a:xfrm>
          <a:prstGeom prst="rect">
            <a:avLst/>
          </a:prstGeom>
        </p:spPr>
      </p:pic>
      <p:pic>
        <p:nvPicPr>
          <p:cNvPr id="45" name="Immagin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846" y="3305923"/>
            <a:ext cx="1645116" cy="1071574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570228" y="3342561"/>
            <a:ext cx="1645116" cy="1071574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40" y="1828532"/>
            <a:ext cx="2690186" cy="1759527"/>
          </a:xfrm>
          <a:prstGeom prst="rect">
            <a:avLst/>
          </a:prstGeom>
        </p:spPr>
      </p:pic>
      <p:sp>
        <p:nvSpPr>
          <p:cNvPr id="17" name="CasellaDiTesto 16"/>
          <p:cNvSpPr txBox="1"/>
          <p:nvPr/>
        </p:nvSpPr>
        <p:spPr>
          <a:xfrm>
            <a:off x="856944" y="1246396"/>
            <a:ext cx="10298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it-IT" dirty="0" smtClean="0"/>
              <a:t>Quello rosso fa girare il pezzo in senso antiorario di 90 gradi solamente se la sporgenza è rivolta verso l’alto</a:t>
            </a:r>
          </a:p>
        </p:txBody>
      </p:sp>
      <p:pic>
        <p:nvPicPr>
          <p:cNvPr id="18" name="Immagin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46101" y="3285218"/>
            <a:ext cx="1645116" cy="10715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68746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4960">
        <p159:morph option="byObject"/>
      </p:transition>
    </mc:Choice>
    <mc:Fallback xmlns="">
      <p:transition spd="slow" advTm="1496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3386966" y="179165"/>
            <a:ext cx="523823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Come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orientare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un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pezzo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lego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cxnSp>
        <p:nvCxnSpPr>
          <p:cNvPr id="10" name="Connettore 1 9"/>
          <p:cNvCxnSpPr/>
          <p:nvPr/>
        </p:nvCxnSpPr>
        <p:spPr>
          <a:xfrm>
            <a:off x="221673" y="3075711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200121" y="4558148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062213">
            <a:off x="1598877" y="3267286"/>
            <a:ext cx="1645116" cy="1071574"/>
          </a:xfrm>
          <a:prstGeom prst="rect">
            <a:avLst/>
          </a:prstGeom>
        </p:spPr>
      </p:pic>
      <p:pic>
        <p:nvPicPr>
          <p:cNvPr id="39" name="Immagin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186286" y="3303151"/>
            <a:ext cx="1645116" cy="1071574"/>
          </a:xfrm>
          <a:prstGeom prst="rect">
            <a:avLst/>
          </a:prstGeom>
        </p:spPr>
      </p:pic>
      <p:pic>
        <p:nvPicPr>
          <p:cNvPr id="41" name="Immagin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692550" y="3335403"/>
            <a:ext cx="1645116" cy="1071574"/>
          </a:xfrm>
          <a:prstGeom prst="rect">
            <a:avLst/>
          </a:prstGeom>
        </p:spPr>
      </p:pic>
      <p:pic>
        <p:nvPicPr>
          <p:cNvPr id="42" name="Immagin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589831" y="3335403"/>
            <a:ext cx="1645116" cy="1071574"/>
          </a:xfrm>
          <a:prstGeom prst="rect">
            <a:avLst/>
          </a:prstGeom>
        </p:spPr>
      </p:pic>
      <p:pic>
        <p:nvPicPr>
          <p:cNvPr id="43" name="Immagin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325" y="3256978"/>
            <a:ext cx="1645116" cy="1071574"/>
          </a:xfrm>
          <a:prstGeom prst="rect">
            <a:avLst/>
          </a:prstGeom>
        </p:spPr>
      </p:pic>
      <p:pic>
        <p:nvPicPr>
          <p:cNvPr id="45" name="Immagin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640" y="3305923"/>
            <a:ext cx="1645116" cy="1071574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265434" y="3342561"/>
            <a:ext cx="1645116" cy="1071574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40" y="1828532"/>
            <a:ext cx="2690186" cy="1759527"/>
          </a:xfrm>
          <a:prstGeom prst="rect">
            <a:avLst/>
          </a:prstGeom>
        </p:spPr>
      </p:pic>
      <p:sp>
        <p:nvSpPr>
          <p:cNvPr id="17" name="CasellaDiTesto 16"/>
          <p:cNvSpPr txBox="1"/>
          <p:nvPr/>
        </p:nvSpPr>
        <p:spPr>
          <a:xfrm>
            <a:off x="856944" y="1246396"/>
            <a:ext cx="10298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it-IT" dirty="0" smtClean="0"/>
              <a:t>Quello rosso fa girare il pezzo in senso antiorario di 90 gradi solamente se la sporgenza è rivolta verso l’alto</a:t>
            </a:r>
          </a:p>
        </p:txBody>
      </p:sp>
      <p:pic>
        <p:nvPicPr>
          <p:cNvPr id="18" name="Immagin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050895" y="3285218"/>
            <a:ext cx="1645116" cy="10715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29491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4960">
        <p159:morph option="byObject"/>
      </p:transition>
    </mc:Choice>
    <mc:Fallback xmlns="">
      <p:transition spd="slow" advTm="1496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3386966" y="179165"/>
            <a:ext cx="523823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Come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orientare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un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pezzo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lego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cxnSp>
        <p:nvCxnSpPr>
          <p:cNvPr id="10" name="Connettore 1 9"/>
          <p:cNvCxnSpPr/>
          <p:nvPr/>
        </p:nvCxnSpPr>
        <p:spPr>
          <a:xfrm>
            <a:off x="221673" y="3075711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233987" y="4558148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57233">
            <a:off x="1937537" y="3267286"/>
            <a:ext cx="1645116" cy="1071574"/>
          </a:xfrm>
          <a:prstGeom prst="rect">
            <a:avLst/>
          </a:prstGeom>
        </p:spPr>
      </p:pic>
      <p:pic>
        <p:nvPicPr>
          <p:cNvPr id="39" name="Immagin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524946" y="3303151"/>
            <a:ext cx="1645116" cy="1071574"/>
          </a:xfrm>
          <a:prstGeom prst="rect">
            <a:avLst/>
          </a:prstGeom>
        </p:spPr>
      </p:pic>
      <p:pic>
        <p:nvPicPr>
          <p:cNvPr id="41" name="Immagin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031210" y="3335403"/>
            <a:ext cx="1645116" cy="1071574"/>
          </a:xfrm>
          <a:prstGeom prst="rect">
            <a:avLst/>
          </a:prstGeom>
        </p:spPr>
      </p:pic>
      <p:pic>
        <p:nvPicPr>
          <p:cNvPr id="42" name="Immagin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251171" y="3335403"/>
            <a:ext cx="1645116" cy="1071574"/>
          </a:xfrm>
          <a:prstGeom prst="rect">
            <a:avLst/>
          </a:prstGeom>
        </p:spPr>
      </p:pic>
      <p:pic>
        <p:nvPicPr>
          <p:cNvPr id="43" name="Immagin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985" y="3256978"/>
            <a:ext cx="1645116" cy="1071574"/>
          </a:xfrm>
          <a:prstGeom prst="rect">
            <a:avLst/>
          </a:prstGeom>
        </p:spPr>
      </p:pic>
      <p:pic>
        <p:nvPicPr>
          <p:cNvPr id="45" name="Immagin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300" y="3305923"/>
            <a:ext cx="1645116" cy="1071574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3226" y="3342561"/>
            <a:ext cx="1645116" cy="1071574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40" y="1828532"/>
            <a:ext cx="2690186" cy="1759527"/>
          </a:xfrm>
          <a:prstGeom prst="rect">
            <a:avLst/>
          </a:prstGeom>
        </p:spPr>
      </p:pic>
      <p:sp>
        <p:nvSpPr>
          <p:cNvPr id="17" name="CasellaDiTesto 16"/>
          <p:cNvSpPr txBox="1"/>
          <p:nvPr/>
        </p:nvSpPr>
        <p:spPr>
          <a:xfrm>
            <a:off x="856944" y="1246396"/>
            <a:ext cx="10298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it-IT" dirty="0" smtClean="0"/>
              <a:t>Quello rosso fa girare il pezzo in senso antiorario di 90 gradi solamente se la sporgenza è rivolta verso l’alto</a:t>
            </a:r>
          </a:p>
        </p:txBody>
      </p:sp>
      <p:pic>
        <p:nvPicPr>
          <p:cNvPr id="18" name="Immagin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389555" y="3285218"/>
            <a:ext cx="1645116" cy="10715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35208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4960">
        <p159:morph option="byObject"/>
      </p:transition>
    </mc:Choice>
    <mc:Fallback xmlns="">
      <p:transition spd="slow" advTm="1496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3386966" y="179165"/>
            <a:ext cx="523823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Come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orientare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un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pezzo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lego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cxnSp>
        <p:nvCxnSpPr>
          <p:cNvPr id="10" name="Connettore 1 9"/>
          <p:cNvCxnSpPr/>
          <p:nvPr/>
        </p:nvCxnSpPr>
        <p:spPr>
          <a:xfrm>
            <a:off x="170867" y="3075711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166255" y="4558148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225398" y="3267286"/>
            <a:ext cx="1645116" cy="1071574"/>
          </a:xfrm>
          <a:prstGeom prst="rect">
            <a:avLst/>
          </a:prstGeom>
        </p:spPr>
      </p:pic>
      <p:pic>
        <p:nvPicPr>
          <p:cNvPr id="39" name="Immagin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812807" y="3303151"/>
            <a:ext cx="1645116" cy="1071574"/>
          </a:xfrm>
          <a:prstGeom prst="rect">
            <a:avLst/>
          </a:prstGeom>
        </p:spPr>
      </p:pic>
      <p:pic>
        <p:nvPicPr>
          <p:cNvPr id="41" name="Immagin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19071" y="3335403"/>
            <a:ext cx="1645116" cy="1071574"/>
          </a:xfrm>
          <a:prstGeom prst="rect">
            <a:avLst/>
          </a:prstGeom>
        </p:spPr>
      </p:pic>
      <p:pic>
        <p:nvPicPr>
          <p:cNvPr id="42" name="Immagin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934135" y="3362482"/>
            <a:ext cx="1645116" cy="1071574"/>
          </a:xfrm>
          <a:prstGeom prst="rect">
            <a:avLst/>
          </a:prstGeom>
        </p:spPr>
      </p:pic>
      <p:pic>
        <p:nvPicPr>
          <p:cNvPr id="43" name="Immagin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846" y="3256978"/>
            <a:ext cx="1645116" cy="1071574"/>
          </a:xfrm>
          <a:prstGeom prst="rect">
            <a:avLst/>
          </a:prstGeom>
        </p:spPr>
      </p:pic>
      <p:pic>
        <p:nvPicPr>
          <p:cNvPr id="45" name="Immagin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161" y="3305923"/>
            <a:ext cx="1645116" cy="1071574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61087" y="3342561"/>
            <a:ext cx="1645116" cy="1071574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40" y="1794666"/>
            <a:ext cx="2690186" cy="1759527"/>
          </a:xfrm>
          <a:prstGeom prst="rect">
            <a:avLst/>
          </a:prstGeom>
        </p:spPr>
      </p:pic>
      <p:sp>
        <p:nvSpPr>
          <p:cNvPr id="17" name="CasellaDiTesto 16"/>
          <p:cNvSpPr txBox="1"/>
          <p:nvPr/>
        </p:nvSpPr>
        <p:spPr>
          <a:xfrm>
            <a:off x="856944" y="1246396"/>
            <a:ext cx="10298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it-IT" dirty="0" smtClean="0"/>
              <a:t>Quello rosso fa girare il pezzo in senso antiorario di 90 gradi solamente se la sporgenza è rivolta verso l’alto</a:t>
            </a:r>
          </a:p>
        </p:txBody>
      </p:sp>
      <p:pic>
        <p:nvPicPr>
          <p:cNvPr id="18" name="Immagin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677416" y="3285218"/>
            <a:ext cx="1645116" cy="10715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43229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4960">
        <p159:morph option="byObject"/>
      </p:transition>
    </mc:Choice>
    <mc:Fallback xmlns="">
      <p:transition spd="slow" advTm="1496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2109288" y="179165"/>
            <a:ext cx="77936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Aggiungere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un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pezzo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ad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una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macchinina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lego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834" y="980127"/>
            <a:ext cx="6771881" cy="441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0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2775365" y="179165"/>
            <a:ext cx="646144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Sequenza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di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posizionatori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”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magica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”? 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cxnSp>
        <p:nvCxnSpPr>
          <p:cNvPr id="10" name="Connettore 1 9"/>
          <p:cNvCxnSpPr/>
          <p:nvPr/>
        </p:nvCxnSpPr>
        <p:spPr>
          <a:xfrm>
            <a:off x="170867" y="3075711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166255" y="4558148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40" y="2396836"/>
            <a:ext cx="1769513" cy="1157357"/>
          </a:xfrm>
          <a:prstGeom prst="rect">
            <a:avLst/>
          </a:prstGeom>
        </p:spPr>
      </p:pic>
      <p:sp>
        <p:nvSpPr>
          <p:cNvPr id="17" name="CasellaDiTesto 16"/>
          <p:cNvSpPr txBox="1"/>
          <p:nvPr/>
        </p:nvSpPr>
        <p:spPr>
          <a:xfrm>
            <a:off x="856944" y="1246396"/>
            <a:ext cx="1029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it-IT" dirty="0" smtClean="0"/>
              <a:t>Esiste una sequenza?</a:t>
            </a:r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207" y="3754587"/>
            <a:ext cx="2378294" cy="1555533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893" y="3754586"/>
            <a:ext cx="2378294" cy="1555533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515" y="3760058"/>
            <a:ext cx="2378294" cy="1555533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458" y="3780381"/>
            <a:ext cx="2378294" cy="1555533"/>
          </a:xfrm>
          <a:prstGeom prst="rect">
            <a:avLst/>
          </a:prstGeom>
        </p:spPr>
      </p:pic>
      <p:pic>
        <p:nvPicPr>
          <p:cNvPr id="21" name="Immagin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036" y="2413818"/>
            <a:ext cx="1769513" cy="1157357"/>
          </a:xfrm>
          <a:prstGeom prst="rect">
            <a:avLst/>
          </a:prstGeom>
        </p:spPr>
      </p:pic>
      <p:pic>
        <p:nvPicPr>
          <p:cNvPr id="22" name="Immagin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052" y="2434690"/>
            <a:ext cx="1769513" cy="1157357"/>
          </a:xfrm>
          <a:prstGeom prst="rect">
            <a:avLst/>
          </a:prstGeom>
        </p:spPr>
      </p:pic>
      <p:pic>
        <p:nvPicPr>
          <p:cNvPr id="23" name="Immagin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995" y="2451171"/>
            <a:ext cx="1769513" cy="11573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17475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4960">
        <p159:morph option="byObject"/>
      </p:transition>
    </mc:Choice>
    <mc:Fallback xmlns="">
      <p:transition spd="slow" advTm="1496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2775365" y="179165"/>
            <a:ext cx="646144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Sequenza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”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magica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” di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posizionatori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? 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cxnSp>
        <p:nvCxnSpPr>
          <p:cNvPr id="10" name="Connettore 1 9"/>
          <p:cNvCxnSpPr/>
          <p:nvPr/>
        </p:nvCxnSpPr>
        <p:spPr>
          <a:xfrm>
            <a:off x="186187" y="3477493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166255" y="4558148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856944" y="1246396"/>
            <a:ext cx="10298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it-IT" dirty="0" smtClean="0"/>
              <a:t>Che mi permetta di posizionare il pezzo sempre in posizione                         indipendentemente da come arriva il pezzo </a:t>
            </a:r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6" y="3754587"/>
            <a:ext cx="2378294" cy="1555533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675" y="3760058"/>
            <a:ext cx="2378294" cy="1555533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913" y="3780381"/>
            <a:ext cx="2378294" cy="1555533"/>
          </a:xfrm>
          <a:prstGeom prst="rect">
            <a:avLst/>
          </a:prstGeom>
        </p:spPr>
      </p:pic>
      <p:pic>
        <p:nvPicPr>
          <p:cNvPr id="23" name="Immagin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748" y="2898814"/>
            <a:ext cx="1769513" cy="1157357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717723" y="952254"/>
            <a:ext cx="1531234" cy="997395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6187" y="3725414"/>
            <a:ext cx="1065063" cy="6937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7915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4960">
        <p159:morph option="byObject"/>
      </p:transition>
    </mc:Choice>
    <mc:Fallback xmlns="">
      <p:transition spd="slow" advTm="1496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2775365" y="179165"/>
            <a:ext cx="646144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Sequenza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”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magica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” di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posizionatori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? 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cxnSp>
        <p:nvCxnSpPr>
          <p:cNvPr id="10" name="Connettore 1 9"/>
          <p:cNvCxnSpPr/>
          <p:nvPr/>
        </p:nvCxnSpPr>
        <p:spPr>
          <a:xfrm>
            <a:off x="186187" y="3477493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166255" y="4558148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856944" y="1246396"/>
            <a:ext cx="10298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it-IT" dirty="0" smtClean="0"/>
              <a:t>Che mi permetta di posizionare il pezzo sempre in posizione                         indipendentemente da come arriva il pezzo </a:t>
            </a:r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6" y="3754587"/>
            <a:ext cx="2378294" cy="1555533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675" y="3760058"/>
            <a:ext cx="2378294" cy="1555533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913" y="3780381"/>
            <a:ext cx="2378294" cy="1555533"/>
          </a:xfrm>
          <a:prstGeom prst="rect">
            <a:avLst/>
          </a:prstGeom>
        </p:spPr>
      </p:pic>
      <p:pic>
        <p:nvPicPr>
          <p:cNvPr id="23" name="Immagin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748" y="2898814"/>
            <a:ext cx="1769513" cy="1157357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717723" y="952254"/>
            <a:ext cx="1531234" cy="997395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65144" y="3709297"/>
            <a:ext cx="1065063" cy="6937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96092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4960">
        <p159:morph option="byObject"/>
      </p:transition>
    </mc:Choice>
    <mc:Fallback xmlns="">
      <p:transition spd="slow" advTm="1496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2775365" y="179165"/>
            <a:ext cx="646144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Sequenza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”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magica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” di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posizionatori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? 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cxnSp>
        <p:nvCxnSpPr>
          <p:cNvPr id="10" name="Connettore 1 9"/>
          <p:cNvCxnSpPr/>
          <p:nvPr/>
        </p:nvCxnSpPr>
        <p:spPr>
          <a:xfrm>
            <a:off x="186187" y="3477493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166255" y="4558148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856944" y="1246396"/>
            <a:ext cx="10298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it-IT" dirty="0" smtClean="0"/>
              <a:t>Che mi permetta di posizionare il pezzo sempre in posizione                         indipendentemente da come arriva il pezzo </a:t>
            </a:r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6" y="3754587"/>
            <a:ext cx="2378294" cy="1555533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675" y="3760058"/>
            <a:ext cx="2378294" cy="1555533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913" y="3780381"/>
            <a:ext cx="2378294" cy="1555533"/>
          </a:xfrm>
          <a:prstGeom prst="rect">
            <a:avLst/>
          </a:prstGeom>
        </p:spPr>
      </p:pic>
      <p:pic>
        <p:nvPicPr>
          <p:cNvPr id="23" name="Immagin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748" y="2898814"/>
            <a:ext cx="1769513" cy="1157357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717723" y="952254"/>
            <a:ext cx="1531234" cy="997395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846" y="3754587"/>
            <a:ext cx="1065063" cy="6937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177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4960">
        <p159:morph option="byObject"/>
      </p:transition>
    </mc:Choice>
    <mc:Fallback xmlns="">
      <p:transition spd="slow" advTm="1496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2775365" y="179165"/>
            <a:ext cx="646144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Sequenza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”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magica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” di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posizionatori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? 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cxnSp>
        <p:nvCxnSpPr>
          <p:cNvPr id="10" name="Connettore 1 9"/>
          <p:cNvCxnSpPr/>
          <p:nvPr/>
        </p:nvCxnSpPr>
        <p:spPr>
          <a:xfrm>
            <a:off x="186187" y="3477493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166255" y="4558148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856944" y="1246396"/>
            <a:ext cx="10298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it-IT" dirty="0" smtClean="0"/>
              <a:t>Che mi permetta di posizionare il pezzo sempre in posizione                         indipendentemente da come arriva il pezzo </a:t>
            </a:r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6" y="3754587"/>
            <a:ext cx="2378294" cy="1555533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675" y="3760058"/>
            <a:ext cx="2378294" cy="1555533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913" y="3780381"/>
            <a:ext cx="2378294" cy="1555533"/>
          </a:xfrm>
          <a:prstGeom prst="rect">
            <a:avLst/>
          </a:prstGeom>
        </p:spPr>
      </p:pic>
      <p:pic>
        <p:nvPicPr>
          <p:cNvPr id="23" name="Immagin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748" y="2898814"/>
            <a:ext cx="1769513" cy="1157357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717723" y="952254"/>
            <a:ext cx="1531234" cy="997395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384" y="3670947"/>
            <a:ext cx="1065063" cy="6937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88905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4960">
        <p159:morph option="byObject"/>
      </p:transition>
    </mc:Choice>
    <mc:Fallback xmlns="">
      <p:transition spd="slow" advTm="1496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2775365" y="179165"/>
            <a:ext cx="646144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Sequenza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”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magica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” di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posizionatori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? 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cxnSp>
        <p:nvCxnSpPr>
          <p:cNvPr id="10" name="Connettore 1 9"/>
          <p:cNvCxnSpPr/>
          <p:nvPr/>
        </p:nvCxnSpPr>
        <p:spPr>
          <a:xfrm>
            <a:off x="186187" y="3477493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166255" y="4558148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856944" y="1246396"/>
            <a:ext cx="10298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it-IT" dirty="0" smtClean="0"/>
              <a:t>Che mi permetta di posizionare il pezzo sempre in posizione                         indipendentemente da come arriva il pezzo </a:t>
            </a:r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6" y="3754587"/>
            <a:ext cx="2378294" cy="1555533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675" y="3760058"/>
            <a:ext cx="2378294" cy="1555533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913" y="3780381"/>
            <a:ext cx="2378294" cy="1555533"/>
          </a:xfrm>
          <a:prstGeom prst="rect">
            <a:avLst/>
          </a:prstGeom>
        </p:spPr>
      </p:pic>
      <p:pic>
        <p:nvPicPr>
          <p:cNvPr id="23" name="Immagin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748" y="2898814"/>
            <a:ext cx="1769513" cy="1157357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717723" y="952254"/>
            <a:ext cx="1531234" cy="997395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50808" y="3786135"/>
            <a:ext cx="1065063" cy="6937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44027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4960">
        <p159:morph option="byObject"/>
      </p:transition>
    </mc:Choice>
    <mc:Fallback xmlns="">
      <p:transition spd="slow" advTm="1496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3752739" y="179165"/>
            <a:ext cx="450668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L’automa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corrispondente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784950" y="1166292"/>
            <a:ext cx="1029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automi</a:t>
            </a:r>
            <a:r>
              <a:rPr lang="en-US" dirty="0" smtClean="0"/>
              <a:t> per le due </a:t>
            </a:r>
            <a:r>
              <a:rPr lang="en-US" dirty="0" err="1" smtClean="0"/>
              <a:t>azioni</a:t>
            </a:r>
            <a:r>
              <a:rPr lang="en-US" dirty="0" smtClean="0"/>
              <a:t>:         e</a:t>
            </a:r>
            <a:endParaRPr lang="it-IT" dirty="0" smtClean="0"/>
          </a:p>
        </p:txBody>
      </p:sp>
      <p:sp>
        <p:nvSpPr>
          <p:cNvPr id="5" name="Ovale 4"/>
          <p:cNvSpPr/>
          <p:nvPr/>
        </p:nvSpPr>
        <p:spPr>
          <a:xfrm>
            <a:off x="4046056" y="2341419"/>
            <a:ext cx="809213" cy="8174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/>
          <p:cNvSpPr/>
          <p:nvPr/>
        </p:nvSpPr>
        <p:spPr>
          <a:xfrm rot="5400000">
            <a:off x="6775401" y="2341419"/>
            <a:ext cx="809213" cy="8174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/>
          <p:cNvSpPr/>
          <p:nvPr/>
        </p:nvSpPr>
        <p:spPr>
          <a:xfrm rot="10800000">
            <a:off x="6775401" y="4876804"/>
            <a:ext cx="809213" cy="8174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/>
          <p:cNvSpPr/>
          <p:nvPr/>
        </p:nvSpPr>
        <p:spPr>
          <a:xfrm rot="16200000">
            <a:off x="4046056" y="4876805"/>
            <a:ext cx="809213" cy="8174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1" name="Connettore 2 50"/>
          <p:cNvCxnSpPr>
            <a:stCxn id="5" idx="6"/>
            <a:endCxn id="35" idx="4"/>
          </p:cNvCxnSpPr>
          <p:nvPr/>
        </p:nvCxnSpPr>
        <p:spPr>
          <a:xfrm>
            <a:off x="4855269" y="2750128"/>
            <a:ext cx="191603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/>
          <p:cNvCxnSpPr>
            <a:stCxn id="35" idx="6"/>
            <a:endCxn id="40" idx="4"/>
          </p:cNvCxnSpPr>
          <p:nvPr/>
        </p:nvCxnSpPr>
        <p:spPr>
          <a:xfrm flipH="1">
            <a:off x="7180007" y="3154735"/>
            <a:ext cx="1" cy="17220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/>
          <p:cNvCxnSpPr>
            <a:stCxn id="40" idx="6"/>
            <a:endCxn id="44" idx="4"/>
          </p:cNvCxnSpPr>
          <p:nvPr/>
        </p:nvCxnSpPr>
        <p:spPr>
          <a:xfrm flipH="1">
            <a:off x="4859372" y="5285513"/>
            <a:ext cx="191602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/>
          <p:cNvCxnSpPr>
            <a:stCxn id="44" idx="6"/>
            <a:endCxn id="5" idx="4"/>
          </p:cNvCxnSpPr>
          <p:nvPr/>
        </p:nvCxnSpPr>
        <p:spPr>
          <a:xfrm flipV="1">
            <a:off x="4450663" y="3158837"/>
            <a:ext cx="0" cy="17220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7 74"/>
          <p:cNvCxnSpPr>
            <a:stCxn id="35" idx="2"/>
            <a:endCxn id="35" idx="0"/>
          </p:cNvCxnSpPr>
          <p:nvPr/>
        </p:nvCxnSpPr>
        <p:spPr>
          <a:xfrm rot="16200000" flipH="1">
            <a:off x="7182058" y="2343471"/>
            <a:ext cx="404607" cy="408709"/>
          </a:xfrm>
          <a:prstGeom prst="curvedConnector4">
            <a:avLst>
              <a:gd name="adj1" fmla="val -57513"/>
              <a:gd name="adj2" fmla="val 15492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7 78"/>
          <p:cNvCxnSpPr>
            <a:stCxn id="5" idx="2"/>
            <a:endCxn id="5" idx="0"/>
          </p:cNvCxnSpPr>
          <p:nvPr/>
        </p:nvCxnSpPr>
        <p:spPr>
          <a:xfrm rot="10800000" flipH="1">
            <a:off x="4046055" y="2341420"/>
            <a:ext cx="404607" cy="408709"/>
          </a:xfrm>
          <a:prstGeom prst="curvedConnector4">
            <a:avLst>
              <a:gd name="adj1" fmla="val -56499"/>
              <a:gd name="adj2" fmla="val 15593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7 80"/>
          <p:cNvCxnSpPr>
            <a:stCxn id="44" idx="2"/>
            <a:endCxn id="44" idx="0"/>
          </p:cNvCxnSpPr>
          <p:nvPr/>
        </p:nvCxnSpPr>
        <p:spPr>
          <a:xfrm rot="5400000" flipH="1">
            <a:off x="4044005" y="5283464"/>
            <a:ext cx="404607" cy="408709"/>
          </a:xfrm>
          <a:prstGeom prst="curvedConnector4">
            <a:avLst>
              <a:gd name="adj1" fmla="val -57513"/>
              <a:gd name="adj2" fmla="val 15492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7 88"/>
          <p:cNvCxnSpPr>
            <a:stCxn id="40" idx="2"/>
            <a:endCxn id="35" idx="7"/>
          </p:cNvCxnSpPr>
          <p:nvPr/>
        </p:nvCxnSpPr>
        <p:spPr>
          <a:xfrm flipH="1" flipV="1">
            <a:off x="7469009" y="3036228"/>
            <a:ext cx="115605" cy="2249285"/>
          </a:xfrm>
          <a:prstGeom prst="curvedConnector3">
            <a:avLst>
              <a:gd name="adj1" fmla="val -19774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Immagin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50960" y="2503651"/>
            <a:ext cx="822595" cy="535811"/>
          </a:xfrm>
          <a:prstGeom prst="rect">
            <a:avLst/>
          </a:prstGeom>
        </p:spPr>
      </p:pic>
      <p:pic>
        <p:nvPicPr>
          <p:cNvPr id="50" name="Immagine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759287" y="2525140"/>
            <a:ext cx="822595" cy="535811"/>
          </a:xfrm>
          <a:prstGeom prst="rect">
            <a:avLst/>
          </a:prstGeom>
        </p:spPr>
      </p:pic>
      <p:pic>
        <p:nvPicPr>
          <p:cNvPr id="52" name="Immagine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59286" y="5034593"/>
            <a:ext cx="822595" cy="535811"/>
          </a:xfrm>
          <a:prstGeom prst="rect">
            <a:avLst/>
          </a:prstGeom>
        </p:spPr>
      </p:pic>
      <p:pic>
        <p:nvPicPr>
          <p:cNvPr id="54" name="Immagin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692" y="5017607"/>
            <a:ext cx="822595" cy="535811"/>
          </a:xfrm>
          <a:prstGeom prst="rect">
            <a:avLst/>
          </a:prstGeom>
        </p:spPr>
      </p:pic>
      <p:pic>
        <p:nvPicPr>
          <p:cNvPr id="55" name="Immagine 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349" y="794475"/>
            <a:ext cx="1661627" cy="1086794"/>
          </a:xfrm>
          <a:prstGeom prst="rect">
            <a:avLst/>
          </a:prstGeom>
        </p:spPr>
      </p:pic>
      <p:pic>
        <p:nvPicPr>
          <p:cNvPr id="57" name="Immagine 5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352" y="537915"/>
            <a:ext cx="2378294" cy="1555533"/>
          </a:xfrm>
          <a:prstGeom prst="rect">
            <a:avLst/>
          </a:prstGeom>
        </p:spPr>
      </p:pic>
      <p:pic>
        <p:nvPicPr>
          <p:cNvPr id="63" name="Immagine 6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215" y="2253086"/>
            <a:ext cx="882372" cy="577119"/>
          </a:xfrm>
          <a:prstGeom prst="rect">
            <a:avLst/>
          </a:prstGeom>
        </p:spPr>
      </p:pic>
      <p:pic>
        <p:nvPicPr>
          <p:cNvPr id="64" name="Immagine 6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122" y="3586551"/>
            <a:ext cx="882372" cy="577119"/>
          </a:xfrm>
          <a:prstGeom prst="rect">
            <a:avLst/>
          </a:prstGeom>
        </p:spPr>
      </p:pic>
      <p:pic>
        <p:nvPicPr>
          <p:cNvPr id="65" name="Immagine 6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175" y="3596112"/>
            <a:ext cx="882372" cy="577119"/>
          </a:xfrm>
          <a:prstGeom prst="rect">
            <a:avLst/>
          </a:prstGeom>
        </p:spPr>
      </p:pic>
      <p:pic>
        <p:nvPicPr>
          <p:cNvPr id="66" name="Immagine 6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336" y="5199258"/>
            <a:ext cx="882372" cy="577119"/>
          </a:xfrm>
          <a:prstGeom prst="rect">
            <a:avLst/>
          </a:prstGeom>
        </p:spPr>
      </p:pic>
      <p:pic>
        <p:nvPicPr>
          <p:cNvPr id="67" name="Immagine 6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586" y="2157047"/>
            <a:ext cx="725512" cy="474524"/>
          </a:xfrm>
          <a:prstGeom prst="rect">
            <a:avLst/>
          </a:prstGeom>
        </p:spPr>
      </p:pic>
      <p:pic>
        <p:nvPicPr>
          <p:cNvPr id="69" name="Immagine 6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605" y="3637848"/>
            <a:ext cx="725512" cy="474524"/>
          </a:xfrm>
          <a:prstGeom prst="rect">
            <a:avLst/>
          </a:prstGeom>
        </p:spPr>
      </p:pic>
      <p:pic>
        <p:nvPicPr>
          <p:cNvPr id="70" name="Immagine 6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983" y="5490989"/>
            <a:ext cx="725512" cy="474524"/>
          </a:xfrm>
          <a:prstGeom prst="rect">
            <a:avLst/>
          </a:prstGeom>
        </p:spPr>
      </p:pic>
      <p:pic>
        <p:nvPicPr>
          <p:cNvPr id="71" name="Immagine 7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791" y="1856186"/>
            <a:ext cx="725512" cy="4745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8929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7776">
        <p159:morph option="byObject"/>
      </p:transition>
    </mc:Choice>
    <mc:Fallback xmlns="">
      <p:transition spd="slow" advTm="777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3216440" y="179165"/>
            <a:ext cx="557928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La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sequenza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“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magica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” o di reset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856953" y="1167381"/>
            <a:ext cx="1029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La </a:t>
            </a:r>
            <a:r>
              <a:rPr lang="en-US" dirty="0" err="1" smtClean="0"/>
              <a:t>sequenza</a:t>
            </a:r>
            <a:r>
              <a:rPr lang="en-US" dirty="0" smtClean="0"/>
              <a:t> di reset </a:t>
            </a:r>
            <a:r>
              <a:rPr lang="en-US" dirty="0" err="1" smtClean="0"/>
              <a:t>è</a:t>
            </a:r>
            <a:r>
              <a:rPr lang="en-US" dirty="0"/>
              <a:t>:</a:t>
            </a:r>
            <a:endParaRPr lang="it-IT" dirty="0" smtClean="0"/>
          </a:p>
        </p:txBody>
      </p:sp>
      <p:cxnSp>
        <p:nvCxnSpPr>
          <p:cNvPr id="71" name="Connettore 1 70"/>
          <p:cNvCxnSpPr/>
          <p:nvPr/>
        </p:nvCxnSpPr>
        <p:spPr>
          <a:xfrm>
            <a:off x="166254" y="3492160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1 71"/>
          <p:cNvCxnSpPr/>
          <p:nvPr/>
        </p:nvCxnSpPr>
        <p:spPr>
          <a:xfrm>
            <a:off x="166255" y="4558148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Immagine 7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478" y="3815903"/>
            <a:ext cx="2378294" cy="1555533"/>
          </a:xfrm>
          <a:prstGeom prst="rect">
            <a:avLst/>
          </a:prstGeom>
        </p:spPr>
      </p:pic>
      <p:pic>
        <p:nvPicPr>
          <p:cNvPr id="77" name="Immagine 7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220" y="2870204"/>
            <a:ext cx="1769513" cy="1157357"/>
          </a:xfrm>
          <a:prstGeom prst="rect">
            <a:avLst/>
          </a:prstGeom>
        </p:spPr>
      </p:pic>
      <p:pic>
        <p:nvPicPr>
          <p:cNvPr id="78" name="Immagine 7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72115" y="3925337"/>
            <a:ext cx="799968" cy="521073"/>
          </a:xfrm>
          <a:prstGeom prst="rect">
            <a:avLst/>
          </a:prstGeom>
        </p:spPr>
      </p:pic>
      <p:pic>
        <p:nvPicPr>
          <p:cNvPr id="80" name="Immagine 7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186" y="2870204"/>
            <a:ext cx="1769513" cy="1157357"/>
          </a:xfrm>
          <a:prstGeom prst="rect">
            <a:avLst/>
          </a:prstGeom>
        </p:spPr>
      </p:pic>
      <p:pic>
        <p:nvPicPr>
          <p:cNvPr id="82" name="Immagine 8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832" y="3800705"/>
            <a:ext cx="2378294" cy="1555533"/>
          </a:xfrm>
          <a:prstGeom prst="rect">
            <a:avLst/>
          </a:prstGeom>
        </p:spPr>
      </p:pic>
      <p:pic>
        <p:nvPicPr>
          <p:cNvPr id="90" name="Immagine 8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463" y="2805042"/>
            <a:ext cx="1769513" cy="1157357"/>
          </a:xfrm>
          <a:prstGeom prst="rect">
            <a:avLst/>
          </a:prstGeom>
        </p:spPr>
      </p:pic>
      <p:pic>
        <p:nvPicPr>
          <p:cNvPr id="91" name="Immagine 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753" y="3795579"/>
            <a:ext cx="2378294" cy="1555533"/>
          </a:xfrm>
          <a:prstGeom prst="rect">
            <a:avLst/>
          </a:prstGeom>
        </p:spPr>
      </p:pic>
      <p:pic>
        <p:nvPicPr>
          <p:cNvPr id="92" name="Immagine 9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997" y="3808091"/>
            <a:ext cx="2378294" cy="15555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8848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309"/>
    </mc:Choice>
    <mc:Fallback xmlns="">
      <p:transition advTm="6309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3216440" y="179165"/>
            <a:ext cx="557928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La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sequenza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“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magica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” o di reset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856953" y="1167381"/>
            <a:ext cx="1029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La </a:t>
            </a:r>
            <a:r>
              <a:rPr lang="en-US" dirty="0" err="1" smtClean="0"/>
              <a:t>sequenza</a:t>
            </a:r>
            <a:r>
              <a:rPr lang="en-US" dirty="0" smtClean="0"/>
              <a:t> di reset </a:t>
            </a:r>
            <a:r>
              <a:rPr lang="en-US" dirty="0" err="1" smtClean="0"/>
              <a:t>è</a:t>
            </a:r>
            <a:r>
              <a:rPr lang="en-US" dirty="0"/>
              <a:t>:</a:t>
            </a:r>
            <a:endParaRPr lang="it-IT" dirty="0" smtClean="0"/>
          </a:p>
        </p:txBody>
      </p:sp>
      <p:cxnSp>
        <p:nvCxnSpPr>
          <p:cNvPr id="71" name="Connettore 1 70"/>
          <p:cNvCxnSpPr/>
          <p:nvPr/>
        </p:nvCxnSpPr>
        <p:spPr>
          <a:xfrm>
            <a:off x="166254" y="3492160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1 71"/>
          <p:cNvCxnSpPr/>
          <p:nvPr/>
        </p:nvCxnSpPr>
        <p:spPr>
          <a:xfrm>
            <a:off x="166255" y="4558148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Immagine 7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478" y="3815903"/>
            <a:ext cx="2378294" cy="1555533"/>
          </a:xfrm>
          <a:prstGeom prst="rect">
            <a:avLst/>
          </a:prstGeom>
        </p:spPr>
      </p:pic>
      <p:pic>
        <p:nvPicPr>
          <p:cNvPr id="77" name="Immagine 7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220" y="2870204"/>
            <a:ext cx="1769513" cy="1157357"/>
          </a:xfrm>
          <a:prstGeom prst="rect">
            <a:avLst/>
          </a:prstGeom>
        </p:spPr>
      </p:pic>
      <p:pic>
        <p:nvPicPr>
          <p:cNvPr id="78" name="Immagine 7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13135" y="3897628"/>
            <a:ext cx="799968" cy="521073"/>
          </a:xfrm>
          <a:prstGeom prst="rect">
            <a:avLst/>
          </a:prstGeom>
        </p:spPr>
      </p:pic>
      <p:pic>
        <p:nvPicPr>
          <p:cNvPr id="80" name="Immagine 7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186" y="2870204"/>
            <a:ext cx="1769513" cy="1157357"/>
          </a:xfrm>
          <a:prstGeom prst="rect">
            <a:avLst/>
          </a:prstGeom>
        </p:spPr>
      </p:pic>
      <p:pic>
        <p:nvPicPr>
          <p:cNvPr id="82" name="Immagine 8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832" y="3800705"/>
            <a:ext cx="2378294" cy="1555533"/>
          </a:xfrm>
          <a:prstGeom prst="rect">
            <a:avLst/>
          </a:prstGeom>
        </p:spPr>
      </p:pic>
      <p:pic>
        <p:nvPicPr>
          <p:cNvPr id="90" name="Immagine 8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463" y="2805042"/>
            <a:ext cx="1769513" cy="1157357"/>
          </a:xfrm>
          <a:prstGeom prst="rect">
            <a:avLst/>
          </a:prstGeom>
        </p:spPr>
      </p:pic>
      <p:pic>
        <p:nvPicPr>
          <p:cNvPr id="91" name="Immagine 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753" y="3795579"/>
            <a:ext cx="2378294" cy="1555533"/>
          </a:xfrm>
          <a:prstGeom prst="rect">
            <a:avLst/>
          </a:prstGeom>
        </p:spPr>
      </p:pic>
      <p:pic>
        <p:nvPicPr>
          <p:cNvPr id="92" name="Immagine 9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997" y="3808091"/>
            <a:ext cx="2378294" cy="15555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70708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309">
        <p159:morph option="byObject"/>
      </p:transition>
    </mc:Choice>
    <mc:Fallback xmlns="">
      <p:transition spd="slow" advTm="630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3216440" y="179165"/>
            <a:ext cx="557928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La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sequenza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“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magica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” o di reset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856953" y="1167381"/>
            <a:ext cx="1029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La </a:t>
            </a:r>
            <a:r>
              <a:rPr lang="en-US" dirty="0" err="1" smtClean="0"/>
              <a:t>sequenza</a:t>
            </a:r>
            <a:r>
              <a:rPr lang="en-US" dirty="0" smtClean="0"/>
              <a:t> di reset </a:t>
            </a:r>
            <a:r>
              <a:rPr lang="en-US" dirty="0" err="1" smtClean="0"/>
              <a:t>è</a:t>
            </a:r>
            <a:r>
              <a:rPr lang="en-US" dirty="0"/>
              <a:t>:</a:t>
            </a:r>
            <a:endParaRPr lang="it-IT" dirty="0" smtClean="0"/>
          </a:p>
        </p:txBody>
      </p:sp>
      <p:cxnSp>
        <p:nvCxnSpPr>
          <p:cNvPr id="71" name="Connettore 1 70"/>
          <p:cNvCxnSpPr/>
          <p:nvPr/>
        </p:nvCxnSpPr>
        <p:spPr>
          <a:xfrm>
            <a:off x="166254" y="3492160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1 71"/>
          <p:cNvCxnSpPr/>
          <p:nvPr/>
        </p:nvCxnSpPr>
        <p:spPr>
          <a:xfrm>
            <a:off x="166255" y="4558148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Immagine 7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478" y="3815903"/>
            <a:ext cx="2378294" cy="1555533"/>
          </a:xfrm>
          <a:prstGeom prst="rect">
            <a:avLst/>
          </a:prstGeom>
        </p:spPr>
      </p:pic>
      <p:pic>
        <p:nvPicPr>
          <p:cNvPr id="77" name="Immagine 7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220" y="2870204"/>
            <a:ext cx="1769513" cy="1157357"/>
          </a:xfrm>
          <a:prstGeom prst="rect">
            <a:avLst/>
          </a:prstGeom>
        </p:spPr>
      </p:pic>
      <p:pic>
        <p:nvPicPr>
          <p:cNvPr id="78" name="Immagine 7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165023" y="3902969"/>
            <a:ext cx="799968" cy="521073"/>
          </a:xfrm>
          <a:prstGeom prst="rect">
            <a:avLst/>
          </a:prstGeom>
        </p:spPr>
      </p:pic>
      <p:pic>
        <p:nvPicPr>
          <p:cNvPr id="80" name="Immagine 7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186" y="2870204"/>
            <a:ext cx="1769513" cy="1157357"/>
          </a:xfrm>
          <a:prstGeom prst="rect">
            <a:avLst/>
          </a:prstGeom>
        </p:spPr>
      </p:pic>
      <p:pic>
        <p:nvPicPr>
          <p:cNvPr id="82" name="Immagine 8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832" y="3800705"/>
            <a:ext cx="2378294" cy="1555533"/>
          </a:xfrm>
          <a:prstGeom prst="rect">
            <a:avLst/>
          </a:prstGeom>
        </p:spPr>
      </p:pic>
      <p:pic>
        <p:nvPicPr>
          <p:cNvPr id="90" name="Immagine 8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463" y="2805042"/>
            <a:ext cx="1769513" cy="1157357"/>
          </a:xfrm>
          <a:prstGeom prst="rect">
            <a:avLst/>
          </a:prstGeom>
        </p:spPr>
      </p:pic>
      <p:pic>
        <p:nvPicPr>
          <p:cNvPr id="91" name="Immagine 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753" y="3795579"/>
            <a:ext cx="2378294" cy="1555533"/>
          </a:xfrm>
          <a:prstGeom prst="rect">
            <a:avLst/>
          </a:prstGeom>
        </p:spPr>
      </p:pic>
      <p:pic>
        <p:nvPicPr>
          <p:cNvPr id="92" name="Immagine 9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997" y="3808091"/>
            <a:ext cx="2378294" cy="15555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90770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309">
        <p159:morph option="byObject"/>
      </p:transition>
    </mc:Choice>
    <mc:Fallback xmlns="">
      <p:transition spd="slow" advTm="630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2561542" y="179165"/>
            <a:ext cx="68890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meccatronica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per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posizionare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oggetti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856944" y="1246396"/>
            <a:ext cx="10298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it-IT" dirty="0" smtClean="0"/>
              <a:t>Immaginatevi un nastro che trasporta oggetti che devono essere essere montati in una posizione ben precisa</a:t>
            </a:r>
            <a:r>
              <a:rPr lang="is-IS" dirty="0" smtClean="0"/>
              <a:t>…</a:t>
            </a:r>
            <a:endParaRPr lang="it-IT" dirty="0" smtClean="0"/>
          </a:p>
        </p:txBody>
      </p:sp>
      <p:cxnSp>
        <p:nvCxnSpPr>
          <p:cNvPr id="10" name="Connettore 1 9"/>
          <p:cNvCxnSpPr/>
          <p:nvPr/>
        </p:nvCxnSpPr>
        <p:spPr>
          <a:xfrm>
            <a:off x="221673" y="3075711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166255" y="4558148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4416" y="3267286"/>
            <a:ext cx="1645116" cy="1071574"/>
          </a:xfrm>
          <a:prstGeom prst="rect">
            <a:avLst/>
          </a:prstGeom>
        </p:spPr>
      </p:pic>
      <p:pic>
        <p:nvPicPr>
          <p:cNvPr id="37" name="Immagin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66026" y="3281143"/>
            <a:ext cx="1645116" cy="1071574"/>
          </a:xfrm>
          <a:prstGeom prst="rect">
            <a:avLst/>
          </a:prstGeom>
        </p:spPr>
      </p:pic>
      <p:pic>
        <p:nvPicPr>
          <p:cNvPr id="38" name="Immagin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575729" y="3267286"/>
            <a:ext cx="1645116" cy="1071574"/>
          </a:xfrm>
          <a:prstGeom prst="rect">
            <a:avLst/>
          </a:prstGeom>
        </p:spPr>
      </p:pic>
      <p:pic>
        <p:nvPicPr>
          <p:cNvPr id="39" name="Immagin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92012" y="3335403"/>
            <a:ext cx="1645116" cy="1071574"/>
          </a:xfrm>
          <a:prstGeom prst="rect">
            <a:avLst/>
          </a:prstGeom>
        </p:spPr>
      </p:pic>
      <p:pic>
        <p:nvPicPr>
          <p:cNvPr id="41" name="Immagin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69906" y="3305923"/>
            <a:ext cx="1645116" cy="1071574"/>
          </a:xfrm>
          <a:prstGeom prst="rect">
            <a:avLst/>
          </a:prstGeom>
        </p:spPr>
      </p:pic>
      <p:pic>
        <p:nvPicPr>
          <p:cNvPr id="42" name="Immagin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70877" y="3327666"/>
            <a:ext cx="1645116" cy="1071574"/>
          </a:xfrm>
          <a:prstGeom prst="rect">
            <a:avLst/>
          </a:prstGeom>
        </p:spPr>
      </p:pic>
      <p:pic>
        <p:nvPicPr>
          <p:cNvPr id="43" name="Immagin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738" y="3308185"/>
            <a:ext cx="1645116" cy="1071574"/>
          </a:xfrm>
          <a:prstGeom prst="rect">
            <a:avLst/>
          </a:prstGeom>
        </p:spPr>
      </p:pic>
      <p:pic>
        <p:nvPicPr>
          <p:cNvPr id="45" name="Immagin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280" y="3305923"/>
            <a:ext cx="1645116" cy="10715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000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960"/>
    </mc:Choice>
    <mc:Fallback xmlns="">
      <p:transition advTm="1496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3216440" y="179165"/>
            <a:ext cx="557928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La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sequenza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“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magica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” o di reset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856953" y="1167381"/>
            <a:ext cx="1029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La </a:t>
            </a:r>
            <a:r>
              <a:rPr lang="en-US" dirty="0" err="1" smtClean="0"/>
              <a:t>sequenza</a:t>
            </a:r>
            <a:r>
              <a:rPr lang="en-US" dirty="0" smtClean="0"/>
              <a:t> di reset </a:t>
            </a:r>
            <a:r>
              <a:rPr lang="en-US" dirty="0" err="1" smtClean="0"/>
              <a:t>è</a:t>
            </a:r>
            <a:r>
              <a:rPr lang="en-US" dirty="0"/>
              <a:t>:</a:t>
            </a:r>
            <a:endParaRPr lang="it-IT" dirty="0" smtClean="0"/>
          </a:p>
        </p:txBody>
      </p:sp>
      <p:cxnSp>
        <p:nvCxnSpPr>
          <p:cNvPr id="71" name="Connettore 1 70"/>
          <p:cNvCxnSpPr/>
          <p:nvPr/>
        </p:nvCxnSpPr>
        <p:spPr>
          <a:xfrm>
            <a:off x="166254" y="3492160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1 71"/>
          <p:cNvCxnSpPr/>
          <p:nvPr/>
        </p:nvCxnSpPr>
        <p:spPr>
          <a:xfrm>
            <a:off x="166255" y="4558148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Immagine 7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478" y="3815903"/>
            <a:ext cx="2378294" cy="1555533"/>
          </a:xfrm>
          <a:prstGeom prst="rect">
            <a:avLst/>
          </a:prstGeom>
        </p:spPr>
      </p:pic>
      <p:pic>
        <p:nvPicPr>
          <p:cNvPr id="77" name="Immagine 7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220" y="2870204"/>
            <a:ext cx="1769513" cy="1157357"/>
          </a:xfrm>
          <a:prstGeom prst="rect">
            <a:avLst/>
          </a:prstGeom>
        </p:spPr>
      </p:pic>
      <p:pic>
        <p:nvPicPr>
          <p:cNvPr id="78" name="Immagine 7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283056" y="3962399"/>
            <a:ext cx="799968" cy="521073"/>
          </a:xfrm>
          <a:prstGeom prst="rect">
            <a:avLst/>
          </a:prstGeom>
        </p:spPr>
      </p:pic>
      <p:pic>
        <p:nvPicPr>
          <p:cNvPr id="80" name="Immagine 7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186" y="2870204"/>
            <a:ext cx="1769513" cy="1157357"/>
          </a:xfrm>
          <a:prstGeom prst="rect">
            <a:avLst/>
          </a:prstGeom>
        </p:spPr>
      </p:pic>
      <p:pic>
        <p:nvPicPr>
          <p:cNvPr id="82" name="Immagine 8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832" y="3800705"/>
            <a:ext cx="2378294" cy="1555533"/>
          </a:xfrm>
          <a:prstGeom prst="rect">
            <a:avLst/>
          </a:prstGeom>
        </p:spPr>
      </p:pic>
      <p:pic>
        <p:nvPicPr>
          <p:cNvPr id="90" name="Immagine 8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463" y="2805042"/>
            <a:ext cx="1769513" cy="1157357"/>
          </a:xfrm>
          <a:prstGeom prst="rect">
            <a:avLst/>
          </a:prstGeom>
        </p:spPr>
      </p:pic>
      <p:pic>
        <p:nvPicPr>
          <p:cNvPr id="91" name="Immagine 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753" y="3795579"/>
            <a:ext cx="2378294" cy="1555533"/>
          </a:xfrm>
          <a:prstGeom prst="rect">
            <a:avLst/>
          </a:prstGeom>
        </p:spPr>
      </p:pic>
      <p:pic>
        <p:nvPicPr>
          <p:cNvPr id="92" name="Immagine 9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997" y="3808091"/>
            <a:ext cx="2378294" cy="15555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88074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309">
        <p159:morph option="byObject"/>
      </p:transition>
    </mc:Choice>
    <mc:Fallback xmlns="">
      <p:transition spd="slow" advTm="630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3216440" y="179165"/>
            <a:ext cx="557928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La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sequenza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“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magica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” o di reset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856953" y="1167381"/>
            <a:ext cx="1029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La </a:t>
            </a:r>
            <a:r>
              <a:rPr lang="en-US" dirty="0" err="1" smtClean="0"/>
              <a:t>sequenza</a:t>
            </a:r>
            <a:r>
              <a:rPr lang="en-US" dirty="0" smtClean="0"/>
              <a:t> di reset </a:t>
            </a:r>
            <a:r>
              <a:rPr lang="en-US" dirty="0" err="1" smtClean="0"/>
              <a:t>è</a:t>
            </a:r>
            <a:r>
              <a:rPr lang="en-US" dirty="0"/>
              <a:t>:</a:t>
            </a:r>
            <a:endParaRPr lang="it-IT" dirty="0" smtClean="0"/>
          </a:p>
        </p:txBody>
      </p:sp>
      <p:cxnSp>
        <p:nvCxnSpPr>
          <p:cNvPr id="71" name="Connettore 1 70"/>
          <p:cNvCxnSpPr/>
          <p:nvPr/>
        </p:nvCxnSpPr>
        <p:spPr>
          <a:xfrm>
            <a:off x="166254" y="3492160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1 71"/>
          <p:cNvCxnSpPr/>
          <p:nvPr/>
        </p:nvCxnSpPr>
        <p:spPr>
          <a:xfrm>
            <a:off x="166255" y="4558148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Immagine 7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478" y="3815903"/>
            <a:ext cx="2378294" cy="1555533"/>
          </a:xfrm>
          <a:prstGeom prst="rect">
            <a:avLst/>
          </a:prstGeom>
        </p:spPr>
      </p:pic>
      <p:pic>
        <p:nvPicPr>
          <p:cNvPr id="77" name="Immagine 7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220" y="2870204"/>
            <a:ext cx="1769513" cy="1157357"/>
          </a:xfrm>
          <a:prstGeom prst="rect">
            <a:avLst/>
          </a:prstGeom>
        </p:spPr>
      </p:pic>
      <p:pic>
        <p:nvPicPr>
          <p:cNvPr id="78" name="Immagine 7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837285" y="3762212"/>
            <a:ext cx="799968" cy="521073"/>
          </a:xfrm>
          <a:prstGeom prst="rect">
            <a:avLst/>
          </a:prstGeom>
        </p:spPr>
      </p:pic>
      <p:pic>
        <p:nvPicPr>
          <p:cNvPr id="80" name="Immagine 7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186" y="2870204"/>
            <a:ext cx="1769513" cy="1157357"/>
          </a:xfrm>
          <a:prstGeom prst="rect">
            <a:avLst/>
          </a:prstGeom>
        </p:spPr>
      </p:pic>
      <p:pic>
        <p:nvPicPr>
          <p:cNvPr id="82" name="Immagine 8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832" y="3800705"/>
            <a:ext cx="2378294" cy="1555533"/>
          </a:xfrm>
          <a:prstGeom prst="rect">
            <a:avLst/>
          </a:prstGeom>
        </p:spPr>
      </p:pic>
      <p:pic>
        <p:nvPicPr>
          <p:cNvPr id="90" name="Immagine 8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463" y="2805042"/>
            <a:ext cx="1769513" cy="1157357"/>
          </a:xfrm>
          <a:prstGeom prst="rect">
            <a:avLst/>
          </a:prstGeom>
        </p:spPr>
      </p:pic>
      <p:pic>
        <p:nvPicPr>
          <p:cNvPr id="91" name="Immagine 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753" y="3795579"/>
            <a:ext cx="2378294" cy="1555533"/>
          </a:xfrm>
          <a:prstGeom prst="rect">
            <a:avLst/>
          </a:prstGeom>
        </p:spPr>
      </p:pic>
      <p:pic>
        <p:nvPicPr>
          <p:cNvPr id="92" name="Immagine 9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997" y="3808091"/>
            <a:ext cx="2378294" cy="15555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5378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309">
        <p159:morph option="byObject"/>
      </p:transition>
    </mc:Choice>
    <mc:Fallback xmlns="">
      <p:transition spd="slow" advTm="630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3216440" y="179165"/>
            <a:ext cx="557928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La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sequenza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“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magica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” o di reset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856953" y="1167381"/>
            <a:ext cx="1029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La </a:t>
            </a:r>
            <a:r>
              <a:rPr lang="en-US" dirty="0" err="1" smtClean="0"/>
              <a:t>sequenza</a:t>
            </a:r>
            <a:r>
              <a:rPr lang="en-US" dirty="0" smtClean="0"/>
              <a:t> di reset </a:t>
            </a:r>
            <a:r>
              <a:rPr lang="en-US" dirty="0" err="1" smtClean="0"/>
              <a:t>è</a:t>
            </a:r>
            <a:r>
              <a:rPr lang="en-US" dirty="0"/>
              <a:t>:</a:t>
            </a:r>
            <a:endParaRPr lang="it-IT" dirty="0" smtClean="0"/>
          </a:p>
        </p:txBody>
      </p:sp>
      <p:cxnSp>
        <p:nvCxnSpPr>
          <p:cNvPr id="71" name="Connettore 1 70"/>
          <p:cNvCxnSpPr/>
          <p:nvPr/>
        </p:nvCxnSpPr>
        <p:spPr>
          <a:xfrm>
            <a:off x="166254" y="3492160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1 71"/>
          <p:cNvCxnSpPr/>
          <p:nvPr/>
        </p:nvCxnSpPr>
        <p:spPr>
          <a:xfrm>
            <a:off x="166255" y="4558148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Immagine 7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478" y="3815903"/>
            <a:ext cx="2378294" cy="1555533"/>
          </a:xfrm>
          <a:prstGeom prst="rect">
            <a:avLst/>
          </a:prstGeom>
        </p:spPr>
      </p:pic>
      <p:pic>
        <p:nvPicPr>
          <p:cNvPr id="77" name="Immagine 7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220" y="2870204"/>
            <a:ext cx="1769513" cy="1157357"/>
          </a:xfrm>
          <a:prstGeom prst="rect">
            <a:avLst/>
          </a:prstGeom>
        </p:spPr>
      </p:pic>
      <p:pic>
        <p:nvPicPr>
          <p:cNvPr id="78" name="Immagine 7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088186" y="3969562"/>
            <a:ext cx="799968" cy="521073"/>
          </a:xfrm>
          <a:prstGeom prst="rect">
            <a:avLst/>
          </a:prstGeom>
        </p:spPr>
      </p:pic>
      <p:pic>
        <p:nvPicPr>
          <p:cNvPr id="80" name="Immagine 7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186" y="2870204"/>
            <a:ext cx="1769513" cy="1157357"/>
          </a:xfrm>
          <a:prstGeom prst="rect">
            <a:avLst/>
          </a:prstGeom>
        </p:spPr>
      </p:pic>
      <p:pic>
        <p:nvPicPr>
          <p:cNvPr id="82" name="Immagine 8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832" y="3800705"/>
            <a:ext cx="2378294" cy="1555533"/>
          </a:xfrm>
          <a:prstGeom prst="rect">
            <a:avLst/>
          </a:prstGeom>
        </p:spPr>
      </p:pic>
      <p:pic>
        <p:nvPicPr>
          <p:cNvPr id="90" name="Immagine 8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463" y="2805042"/>
            <a:ext cx="1769513" cy="1157357"/>
          </a:xfrm>
          <a:prstGeom prst="rect">
            <a:avLst/>
          </a:prstGeom>
        </p:spPr>
      </p:pic>
      <p:pic>
        <p:nvPicPr>
          <p:cNvPr id="91" name="Immagine 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753" y="3795579"/>
            <a:ext cx="2378294" cy="1555533"/>
          </a:xfrm>
          <a:prstGeom prst="rect">
            <a:avLst/>
          </a:prstGeom>
        </p:spPr>
      </p:pic>
      <p:pic>
        <p:nvPicPr>
          <p:cNvPr id="92" name="Immagine 9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997" y="3808091"/>
            <a:ext cx="2378294" cy="15555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6350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309">
        <p159:morph option="byObject"/>
      </p:transition>
    </mc:Choice>
    <mc:Fallback xmlns="">
      <p:transition spd="slow" advTm="630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3216440" y="179165"/>
            <a:ext cx="557928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La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sequenza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“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magica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” o di reset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856953" y="1167381"/>
            <a:ext cx="1029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La </a:t>
            </a:r>
            <a:r>
              <a:rPr lang="en-US" dirty="0" err="1" smtClean="0"/>
              <a:t>sequenza</a:t>
            </a:r>
            <a:r>
              <a:rPr lang="en-US" dirty="0" smtClean="0"/>
              <a:t> di reset </a:t>
            </a:r>
            <a:r>
              <a:rPr lang="en-US" dirty="0" err="1" smtClean="0"/>
              <a:t>è</a:t>
            </a:r>
            <a:r>
              <a:rPr lang="en-US" dirty="0"/>
              <a:t>:</a:t>
            </a:r>
            <a:endParaRPr lang="it-IT" dirty="0" smtClean="0"/>
          </a:p>
        </p:txBody>
      </p:sp>
      <p:cxnSp>
        <p:nvCxnSpPr>
          <p:cNvPr id="71" name="Connettore 1 70"/>
          <p:cNvCxnSpPr/>
          <p:nvPr/>
        </p:nvCxnSpPr>
        <p:spPr>
          <a:xfrm>
            <a:off x="166254" y="3492160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1 71"/>
          <p:cNvCxnSpPr/>
          <p:nvPr/>
        </p:nvCxnSpPr>
        <p:spPr>
          <a:xfrm>
            <a:off x="166255" y="4558148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Immagine 7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478" y="3815903"/>
            <a:ext cx="2378294" cy="1555533"/>
          </a:xfrm>
          <a:prstGeom prst="rect">
            <a:avLst/>
          </a:prstGeom>
        </p:spPr>
      </p:pic>
      <p:pic>
        <p:nvPicPr>
          <p:cNvPr id="77" name="Immagine 7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220" y="2870204"/>
            <a:ext cx="1769513" cy="1157357"/>
          </a:xfrm>
          <a:prstGeom prst="rect">
            <a:avLst/>
          </a:prstGeom>
        </p:spPr>
      </p:pic>
      <p:pic>
        <p:nvPicPr>
          <p:cNvPr id="78" name="Immagine 7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446863" y="3853581"/>
            <a:ext cx="799968" cy="521073"/>
          </a:xfrm>
          <a:prstGeom prst="rect">
            <a:avLst/>
          </a:prstGeom>
        </p:spPr>
      </p:pic>
      <p:pic>
        <p:nvPicPr>
          <p:cNvPr id="80" name="Immagine 7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186" y="2870204"/>
            <a:ext cx="1769513" cy="1157357"/>
          </a:xfrm>
          <a:prstGeom prst="rect">
            <a:avLst/>
          </a:prstGeom>
        </p:spPr>
      </p:pic>
      <p:pic>
        <p:nvPicPr>
          <p:cNvPr id="82" name="Immagine 8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832" y="3800705"/>
            <a:ext cx="2378294" cy="1555533"/>
          </a:xfrm>
          <a:prstGeom prst="rect">
            <a:avLst/>
          </a:prstGeom>
        </p:spPr>
      </p:pic>
      <p:pic>
        <p:nvPicPr>
          <p:cNvPr id="90" name="Immagine 8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463" y="2805042"/>
            <a:ext cx="1769513" cy="1157357"/>
          </a:xfrm>
          <a:prstGeom prst="rect">
            <a:avLst/>
          </a:prstGeom>
        </p:spPr>
      </p:pic>
      <p:pic>
        <p:nvPicPr>
          <p:cNvPr id="91" name="Immagine 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753" y="3795579"/>
            <a:ext cx="2378294" cy="1555533"/>
          </a:xfrm>
          <a:prstGeom prst="rect">
            <a:avLst/>
          </a:prstGeom>
        </p:spPr>
      </p:pic>
      <p:pic>
        <p:nvPicPr>
          <p:cNvPr id="92" name="Immagine 9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997" y="3808091"/>
            <a:ext cx="2378294" cy="15555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71368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309">
        <p159:morph option="byObject"/>
      </p:transition>
    </mc:Choice>
    <mc:Fallback xmlns="">
      <p:transition spd="slow" advTm="630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3216440" y="179165"/>
            <a:ext cx="557928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La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sequenza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“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magica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” o di reset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856953" y="1167381"/>
            <a:ext cx="1029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La </a:t>
            </a:r>
            <a:r>
              <a:rPr lang="en-US" dirty="0" err="1" smtClean="0"/>
              <a:t>sequenza</a:t>
            </a:r>
            <a:r>
              <a:rPr lang="en-US" dirty="0" smtClean="0"/>
              <a:t> di reset </a:t>
            </a:r>
            <a:r>
              <a:rPr lang="en-US" dirty="0" err="1" smtClean="0"/>
              <a:t>è</a:t>
            </a:r>
            <a:r>
              <a:rPr lang="en-US" dirty="0"/>
              <a:t>:</a:t>
            </a:r>
            <a:endParaRPr lang="it-IT" dirty="0" smtClean="0"/>
          </a:p>
        </p:txBody>
      </p:sp>
      <p:cxnSp>
        <p:nvCxnSpPr>
          <p:cNvPr id="71" name="Connettore 1 70"/>
          <p:cNvCxnSpPr/>
          <p:nvPr/>
        </p:nvCxnSpPr>
        <p:spPr>
          <a:xfrm>
            <a:off x="166254" y="3492160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1 71"/>
          <p:cNvCxnSpPr/>
          <p:nvPr/>
        </p:nvCxnSpPr>
        <p:spPr>
          <a:xfrm>
            <a:off x="166255" y="4558148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Immagine 7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478" y="3815903"/>
            <a:ext cx="2378294" cy="1555533"/>
          </a:xfrm>
          <a:prstGeom prst="rect">
            <a:avLst/>
          </a:prstGeom>
        </p:spPr>
      </p:pic>
      <p:pic>
        <p:nvPicPr>
          <p:cNvPr id="77" name="Immagine 7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220" y="2870204"/>
            <a:ext cx="1769513" cy="1157357"/>
          </a:xfrm>
          <a:prstGeom prst="rect">
            <a:avLst/>
          </a:prstGeom>
        </p:spPr>
      </p:pic>
      <p:pic>
        <p:nvPicPr>
          <p:cNvPr id="78" name="Immagine 7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032" y="3879110"/>
            <a:ext cx="799968" cy="521073"/>
          </a:xfrm>
          <a:prstGeom prst="rect">
            <a:avLst/>
          </a:prstGeom>
        </p:spPr>
      </p:pic>
      <p:pic>
        <p:nvPicPr>
          <p:cNvPr id="80" name="Immagine 7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186" y="2870204"/>
            <a:ext cx="1769513" cy="1157357"/>
          </a:xfrm>
          <a:prstGeom prst="rect">
            <a:avLst/>
          </a:prstGeom>
        </p:spPr>
      </p:pic>
      <p:pic>
        <p:nvPicPr>
          <p:cNvPr id="82" name="Immagine 8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832" y="3800705"/>
            <a:ext cx="2378294" cy="1555533"/>
          </a:xfrm>
          <a:prstGeom prst="rect">
            <a:avLst/>
          </a:prstGeom>
        </p:spPr>
      </p:pic>
      <p:pic>
        <p:nvPicPr>
          <p:cNvPr id="90" name="Immagine 8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463" y="2805042"/>
            <a:ext cx="1769513" cy="1157357"/>
          </a:xfrm>
          <a:prstGeom prst="rect">
            <a:avLst/>
          </a:prstGeom>
        </p:spPr>
      </p:pic>
      <p:pic>
        <p:nvPicPr>
          <p:cNvPr id="91" name="Immagine 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753" y="3795579"/>
            <a:ext cx="2378294" cy="1555533"/>
          </a:xfrm>
          <a:prstGeom prst="rect">
            <a:avLst/>
          </a:prstGeom>
        </p:spPr>
      </p:pic>
      <p:pic>
        <p:nvPicPr>
          <p:cNvPr id="92" name="Immagine 9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997" y="3808091"/>
            <a:ext cx="2378294" cy="15555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45303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309">
        <p159:morph option="byObject"/>
      </p:transition>
    </mc:Choice>
    <mc:Fallback xmlns="">
      <p:transition spd="slow" advTm="630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3216440" y="179165"/>
            <a:ext cx="557928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La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sequenza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“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magica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” o di reset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856953" y="1167381"/>
            <a:ext cx="1029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La </a:t>
            </a:r>
            <a:r>
              <a:rPr lang="en-US" dirty="0" err="1" smtClean="0"/>
              <a:t>sequenza</a:t>
            </a:r>
            <a:r>
              <a:rPr lang="en-US" dirty="0" smtClean="0"/>
              <a:t> di reset </a:t>
            </a:r>
            <a:r>
              <a:rPr lang="en-US" dirty="0" err="1" smtClean="0"/>
              <a:t>è</a:t>
            </a:r>
            <a:r>
              <a:rPr lang="en-US" dirty="0"/>
              <a:t>:</a:t>
            </a:r>
            <a:endParaRPr lang="it-IT" dirty="0" smtClean="0"/>
          </a:p>
        </p:txBody>
      </p:sp>
      <p:cxnSp>
        <p:nvCxnSpPr>
          <p:cNvPr id="71" name="Connettore 1 70"/>
          <p:cNvCxnSpPr/>
          <p:nvPr/>
        </p:nvCxnSpPr>
        <p:spPr>
          <a:xfrm>
            <a:off x="166254" y="3492160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1 71"/>
          <p:cNvCxnSpPr/>
          <p:nvPr/>
        </p:nvCxnSpPr>
        <p:spPr>
          <a:xfrm>
            <a:off x="166255" y="4558148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Immagine 7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478" y="3815903"/>
            <a:ext cx="2378294" cy="1555533"/>
          </a:xfrm>
          <a:prstGeom prst="rect">
            <a:avLst/>
          </a:prstGeom>
        </p:spPr>
      </p:pic>
      <p:pic>
        <p:nvPicPr>
          <p:cNvPr id="77" name="Immagine 7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220" y="2870204"/>
            <a:ext cx="1769513" cy="1157357"/>
          </a:xfrm>
          <a:prstGeom prst="rect">
            <a:avLst/>
          </a:prstGeom>
        </p:spPr>
      </p:pic>
      <p:pic>
        <p:nvPicPr>
          <p:cNvPr id="78" name="Immagine 7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268511" y="3884308"/>
            <a:ext cx="799968" cy="521073"/>
          </a:xfrm>
          <a:prstGeom prst="rect">
            <a:avLst/>
          </a:prstGeom>
        </p:spPr>
      </p:pic>
      <p:pic>
        <p:nvPicPr>
          <p:cNvPr id="80" name="Immagine 7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186" y="2870204"/>
            <a:ext cx="1769513" cy="1157357"/>
          </a:xfrm>
          <a:prstGeom prst="rect">
            <a:avLst/>
          </a:prstGeom>
        </p:spPr>
      </p:pic>
      <p:pic>
        <p:nvPicPr>
          <p:cNvPr id="82" name="Immagine 8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832" y="3800705"/>
            <a:ext cx="2378294" cy="1555533"/>
          </a:xfrm>
          <a:prstGeom prst="rect">
            <a:avLst/>
          </a:prstGeom>
        </p:spPr>
      </p:pic>
      <p:pic>
        <p:nvPicPr>
          <p:cNvPr id="90" name="Immagine 8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463" y="2805042"/>
            <a:ext cx="1769513" cy="1157357"/>
          </a:xfrm>
          <a:prstGeom prst="rect">
            <a:avLst/>
          </a:prstGeom>
        </p:spPr>
      </p:pic>
      <p:pic>
        <p:nvPicPr>
          <p:cNvPr id="91" name="Immagine 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753" y="3795579"/>
            <a:ext cx="2378294" cy="1555533"/>
          </a:xfrm>
          <a:prstGeom prst="rect">
            <a:avLst/>
          </a:prstGeom>
        </p:spPr>
      </p:pic>
      <p:pic>
        <p:nvPicPr>
          <p:cNvPr id="92" name="Immagine 9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997" y="3808091"/>
            <a:ext cx="2378294" cy="15555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309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309"/>
    </mc:Choice>
    <mc:Fallback xmlns="">
      <p:transition advTm="6309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3216440" y="179165"/>
            <a:ext cx="557928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La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sequenza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“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magica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” o di reset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856953" y="1167381"/>
            <a:ext cx="1029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La </a:t>
            </a:r>
            <a:r>
              <a:rPr lang="en-US" dirty="0" err="1" smtClean="0"/>
              <a:t>sequenza</a:t>
            </a:r>
            <a:r>
              <a:rPr lang="en-US" dirty="0" smtClean="0"/>
              <a:t> di reset </a:t>
            </a:r>
            <a:r>
              <a:rPr lang="en-US" dirty="0" err="1" smtClean="0"/>
              <a:t>è</a:t>
            </a:r>
            <a:r>
              <a:rPr lang="en-US" dirty="0"/>
              <a:t>:</a:t>
            </a:r>
            <a:endParaRPr lang="it-IT" dirty="0" smtClean="0"/>
          </a:p>
        </p:txBody>
      </p:sp>
      <p:cxnSp>
        <p:nvCxnSpPr>
          <p:cNvPr id="71" name="Connettore 1 70"/>
          <p:cNvCxnSpPr/>
          <p:nvPr/>
        </p:nvCxnSpPr>
        <p:spPr>
          <a:xfrm>
            <a:off x="166254" y="3492160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1 71"/>
          <p:cNvCxnSpPr/>
          <p:nvPr/>
        </p:nvCxnSpPr>
        <p:spPr>
          <a:xfrm>
            <a:off x="166255" y="4558148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Immagine 7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478" y="3815903"/>
            <a:ext cx="2378294" cy="1555533"/>
          </a:xfrm>
          <a:prstGeom prst="rect">
            <a:avLst/>
          </a:prstGeom>
        </p:spPr>
      </p:pic>
      <p:pic>
        <p:nvPicPr>
          <p:cNvPr id="77" name="Immagine 7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220" y="2870204"/>
            <a:ext cx="1769513" cy="1157357"/>
          </a:xfrm>
          <a:prstGeom prst="rect">
            <a:avLst/>
          </a:prstGeom>
        </p:spPr>
      </p:pic>
      <p:pic>
        <p:nvPicPr>
          <p:cNvPr id="78" name="Immagine 7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973688" y="4014998"/>
            <a:ext cx="799968" cy="521073"/>
          </a:xfrm>
          <a:prstGeom prst="rect">
            <a:avLst/>
          </a:prstGeom>
        </p:spPr>
      </p:pic>
      <p:pic>
        <p:nvPicPr>
          <p:cNvPr id="80" name="Immagine 7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186" y="2870204"/>
            <a:ext cx="1769513" cy="1157357"/>
          </a:xfrm>
          <a:prstGeom prst="rect">
            <a:avLst/>
          </a:prstGeom>
        </p:spPr>
      </p:pic>
      <p:pic>
        <p:nvPicPr>
          <p:cNvPr id="82" name="Immagine 8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832" y="3800705"/>
            <a:ext cx="2378294" cy="1555533"/>
          </a:xfrm>
          <a:prstGeom prst="rect">
            <a:avLst/>
          </a:prstGeom>
        </p:spPr>
      </p:pic>
      <p:pic>
        <p:nvPicPr>
          <p:cNvPr id="90" name="Immagine 8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463" y="2805042"/>
            <a:ext cx="1769513" cy="1157357"/>
          </a:xfrm>
          <a:prstGeom prst="rect">
            <a:avLst/>
          </a:prstGeom>
        </p:spPr>
      </p:pic>
      <p:pic>
        <p:nvPicPr>
          <p:cNvPr id="91" name="Immagine 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753" y="3795579"/>
            <a:ext cx="2378294" cy="1555533"/>
          </a:xfrm>
          <a:prstGeom prst="rect">
            <a:avLst/>
          </a:prstGeom>
        </p:spPr>
      </p:pic>
      <p:pic>
        <p:nvPicPr>
          <p:cNvPr id="92" name="Immagine 9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997" y="3808091"/>
            <a:ext cx="2378294" cy="15555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06576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309">
        <p159:morph option="byObject"/>
      </p:transition>
    </mc:Choice>
    <mc:Fallback xmlns="">
      <p:transition spd="slow" advTm="630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3216440" y="179165"/>
            <a:ext cx="557928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La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sequenza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“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magica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” o di reset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856953" y="1167381"/>
            <a:ext cx="1029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La </a:t>
            </a:r>
            <a:r>
              <a:rPr lang="en-US" dirty="0" err="1" smtClean="0"/>
              <a:t>sequenza</a:t>
            </a:r>
            <a:r>
              <a:rPr lang="en-US" dirty="0" smtClean="0"/>
              <a:t> di reset </a:t>
            </a:r>
            <a:r>
              <a:rPr lang="en-US" dirty="0" err="1" smtClean="0"/>
              <a:t>è</a:t>
            </a:r>
            <a:r>
              <a:rPr lang="en-US" dirty="0"/>
              <a:t>:</a:t>
            </a:r>
            <a:endParaRPr lang="it-IT" dirty="0" smtClean="0"/>
          </a:p>
        </p:txBody>
      </p:sp>
      <p:cxnSp>
        <p:nvCxnSpPr>
          <p:cNvPr id="71" name="Connettore 1 70"/>
          <p:cNvCxnSpPr/>
          <p:nvPr/>
        </p:nvCxnSpPr>
        <p:spPr>
          <a:xfrm>
            <a:off x="166254" y="3492160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1 71"/>
          <p:cNvCxnSpPr/>
          <p:nvPr/>
        </p:nvCxnSpPr>
        <p:spPr>
          <a:xfrm>
            <a:off x="166255" y="4558148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Immagine 7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478" y="3815903"/>
            <a:ext cx="2378294" cy="1555533"/>
          </a:xfrm>
          <a:prstGeom prst="rect">
            <a:avLst/>
          </a:prstGeom>
        </p:spPr>
      </p:pic>
      <p:pic>
        <p:nvPicPr>
          <p:cNvPr id="77" name="Immagine 7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220" y="2870204"/>
            <a:ext cx="1769513" cy="1157357"/>
          </a:xfrm>
          <a:prstGeom prst="rect">
            <a:avLst/>
          </a:prstGeom>
        </p:spPr>
      </p:pic>
      <p:pic>
        <p:nvPicPr>
          <p:cNvPr id="78" name="Immagine 7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634781" y="3827374"/>
            <a:ext cx="799968" cy="521073"/>
          </a:xfrm>
          <a:prstGeom prst="rect">
            <a:avLst/>
          </a:prstGeom>
        </p:spPr>
      </p:pic>
      <p:pic>
        <p:nvPicPr>
          <p:cNvPr id="80" name="Immagine 7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186" y="2870204"/>
            <a:ext cx="1769513" cy="1157357"/>
          </a:xfrm>
          <a:prstGeom prst="rect">
            <a:avLst/>
          </a:prstGeom>
        </p:spPr>
      </p:pic>
      <p:pic>
        <p:nvPicPr>
          <p:cNvPr id="82" name="Immagine 8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832" y="3800705"/>
            <a:ext cx="2378294" cy="1555533"/>
          </a:xfrm>
          <a:prstGeom prst="rect">
            <a:avLst/>
          </a:prstGeom>
        </p:spPr>
      </p:pic>
      <p:pic>
        <p:nvPicPr>
          <p:cNvPr id="90" name="Immagine 8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463" y="2805042"/>
            <a:ext cx="1769513" cy="1157357"/>
          </a:xfrm>
          <a:prstGeom prst="rect">
            <a:avLst/>
          </a:prstGeom>
        </p:spPr>
      </p:pic>
      <p:pic>
        <p:nvPicPr>
          <p:cNvPr id="91" name="Immagine 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753" y="3795579"/>
            <a:ext cx="2378294" cy="1555533"/>
          </a:xfrm>
          <a:prstGeom prst="rect">
            <a:avLst/>
          </a:prstGeom>
        </p:spPr>
      </p:pic>
      <p:pic>
        <p:nvPicPr>
          <p:cNvPr id="92" name="Immagine 9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997" y="3808091"/>
            <a:ext cx="2378294" cy="15555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78585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309">
        <p159:morph option="byObject"/>
      </p:transition>
    </mc:Choice>
    <mc:Fallback xmlns="">
      <p:transition spd="slow" advTm="630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3216440" y="179165"/>
            <a:ext cx="557928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La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sequenza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“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magica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” o di reset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856953" y="1167381"/>
            <a:ext cx="1029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La </a:t>
            </a:r>
            <a:r>
              <a:rPr lang="en-US" dirty="0" err="1" smtClean="0"/>
              <a:t>sequenza</a:t>
            </a:r>
            <a:r>
              <a:rPr lang="en-US" dirty="0" smtClean="0"/>
              <a:t> di reset </a:t>
            </a:r>
            <a:r>
              <a:rPr lang="en-US" dirty="0" err="1" smtClean="0"/>
              <a:t>è</a:t>
            </a:r>
            <a:r>
              <a:rPr lang="en-US" dirty="0"/>
              <a:t>:</a:t>
            </a:r>
            <a:endParaRPr lang="it-IT" dirty="0" smtClean="0"/>
          </a:p>
        </p:txBody>
      </p:sp>
      <p:cxnSp>
        <p:nvCxnSpPr>
          <p:cNvPr id="71" name="Connettore 1 70"/>
          <p:cNvCxnSpPr/>
          <p:nvPr/>
        </p:nvCxnSpPr>
        <p:spPr>
          <a:xfrm>
            <a:off x="166254" y="3492160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1 71"/>
          <p:cNvCxnSpPr/>
          <p:nvPr/>
        </p:nvCxnSpPr>
        <p:spPr>
          <a:xfrm>
            <a:off x="166255" y="4558148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Immagine 7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478" y="3815903"/>
            <a:ext cx="2378294" cy="1555533"/>
          </a:xfrm>
          <a:prstGeom prst="rect">
            <a:avLst/>
          </a:prstGeom>
        </p:spPr>
      </p:pic>
      <p:pic>
        <p:nvPicPr>
          <p:cNvPr id="77" name="Immagine 7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220" y="2870204"/>
            <a:ext cx="1769513" cy="1157357"/>
          </a:xfrm>
          <a:prstGeom prst="rect">
            <a:avLst/>
          </a:prstGeom>
        </p:spPr>
      </p:pic>
      <p:pic>
        <p:nvPicPr>
          <p:cNvPr id="78" name="Immagine 7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03027" y="3999737"/>
            <a:ext cx="799968" cy="521073"/>
          </a:xfrm>
          <a:prstGeom prst="rect">
            <a:avLst/>
          </a:prstGeom>
        </p:spPr>
      </p:pic>
      <p:pic>
        <p:nvPicPr>
          <p:cNvPr id="80" name="Immagine 7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186" y="2870204"/>
            <a:ext cx="1769513" cy="1157357"/>
          </a:xfrm>
          <a:prstGeom prst="rect">
            <a:avLst/>
          </a:prstGeom>
        </p:spPr>
      </p:pic>
      <p:pic>
        <p:nvPicPr>
          <p:cNvPr id="82" name="Immagine 8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832" y="3800705"/>
            <a:ext cx="2378294" cy="1555533"/>
          </a:xfrm>
          <a:prstGeom prst="rect">
            <a:avLst/>
          </a:prstGeom>
        </p:spPr>
      </p:pic>
      <p:pic>
        <p:nvPicPr>
          <p:cNvPr id="90" name="Immagine 8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463" y="2805042"/>
            <a:ext cx="1769513" cy="1157357"/>
          </a:xfrm>
          <a:prstGeom prst="rect">
            <a:avLst/>
          </a:prstGeom>
        </p:spPr>
      </p:pic>
      <p:pic>
        <p:nvPicPr>
          <p:cNvPr id="91" name="Immagine 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753" y="3795579"/>
            <a:ext cx="2378294" cy="1555533"/>
          </a:xfrm>
          <a:prstGeom prst="rect">
            <a:avLst/>
          </a:prstGeom>
        </p:spPr>
      </p:pic>
      <p:pic>
        <p:nvPicPr>
          <p:cNvPr id="92" name="Immagine 9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997" y="3808091"/>
            <a:ext cx="2378294" cy="15555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31005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309">
        <p159:morph option="byObject"/>
      </p:transition>
    </mc:Choice>
    <mc:Fallback xmlns="">
      <p:transition spd="slow" advTm="630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3216440" y="179165"/>
            <a:ext cx="557928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La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sequenza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“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magica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” o di reset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856953" y="1167381"/>
            <a:ext cx="1029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La </a:t>
            </a:r>
            <a:r>
              <a:rPr lang="en-US" dirty="0" err="1" smtClean="0"/>
              <a:t>sequenza</a:t>
            </a:r>
            <a:r>
              <a:rPr lang="en-US" dirty="0" smtClean="0"/>
              <a:t> di reset </a:t>
            </a:r>
            <a:r>
              <a:rPr lang="en-US" dirty="0" err="1" smtClean="0"/>
              <a:t>è</a:t>
            </a:r>
            <a:r>
              <a:rPr lang="en-US" dirty="0"/>
              <a:t>:</a:t>
            </a:r>
            <a:endParaRPr lang="it-IT" dirty="0" smtClean="0"/>
          </a:p>
        </p:txBody>
      </p:sp>
      <p:cxnSp>
        <p:nvCxnSpPr>
          <p:cNvPr id="71" name="Connettore 1 70"/>
          <p:cNvCxnSpPr/>
          <p:nvPr/>
        </p:nvCxnSpPr>
        <p:spPr>
          <a:xfrm>
            <a:off x="166254" y="3492160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1 71"/>
          <p:cNvCxnSpPr/>
          <p:nvPr/>
        </p:nvCxnSpPr>
        <p:spPr>
          <a:xfrm>
            <a:off x="166255" y="4558148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Immagine 7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478" y="3815903"/>
            <a:ext cx="2378294" cy="1555533"/>
          </a:xfrm>
          <a:prstGeom prst="rect">
            <a:avLst/>
          </a:prstGeom>
        </p:spPr>
      </p:pic>
      <p:pic>
        <p:nvPicPr>
          <p:cNvPr id="77" name="Immagine 7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220" y="2870204"/>
            <a:ext cx="1769513" cy="1157357"/>
          </a:xfrm>
          <a:prstGeom prst="rect">
            <a:avLst/>
          </a:prstGeom>
        </p:spPr>
      </p:pic>
      <p:pic>
        <p:nvPicPr>
          <p:cNvPr id="78" name="Immagine 7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838691" y="3743356"/>
            <a:ext cx="799968" cy="521073"/>
          </a:xfrm>
          <a:prstGeom prst="rect">
            <a:avLst/>
          </a:prstGeom>
        </p:spPr>
      </p:pic>
      <p:pic>
        <p:nvPicPr>
          <p:cNvPr id="80" name="Immagine 7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186" y="2870204"/>
            <a:ext cx="1769513" cy="1157357"/>
          </a:xfrm>
          <a:prstGeom prst="rect">
            <a:avLst/>
          </a:prstGeom>
        </p:spPr>
      </p:pic>
      <p:pic>
        <p:nvPicPr>
          <p:cNvPr id="82" name="Immagine 8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832" y="3800705"/>
            <a:ext cx="2378294" cy="1555533"/>
          </a:xfrm>
          <a:prstGeom prst="rect">
            <a:avLst/>
          </a:prstGeom>
        </p:spPr>
      </p:pic>
      <p:pic>
        <p:nvPicPr>
          <p:cNvPr id="90" name="Immagine 8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463" y="2805042"/>
            <a:ext cx="1769513" cy="1157357"/>
          </a:xfrm>
          <a:prstGeom prst="rect">
            <a:avLst/>
          </a:prstGeom>
        </p:spPr>
      </p:pic>
      <p:pic>
        <p:nvPicPr>
          <p:cNvPr id="91" name="Immagine 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753" y="3795579"/>
            <a:ext cx="2378294" cy="1555533"/>
          </a:xfrm>
          <a:prstGeom prst="rect">
            <a:avLst/>
          </a:prstGeom>
        </p:spPr>
      </p:pic>
      <p:pic>
        <p:nvPicPr>
          <p:cNvPr id="92" name="Immagine 9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997" y="3808091"/>
            <a:ext cx="2378294" cy="15555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86428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309">
        <p159:morph option="byObject"/>
      </p:transition>
    </mc:Choice>
    <mc:Fallback xmlns="">
      <p:transition spd="slow" advTm="630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2561542" y="179165"/>
            <a:ext cx="68890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meccatronica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per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posizionare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oggetti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856944" y="1246396"/>
            <a:ext cx="10298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it-IT" dirty="0" smtClean="0"/>
              <a:t>Immaginatevi un nastro che trasporta oggetti che devono essere essere montati in una posizione ben precisa</a:t>
            </a:r>
            <a:r>
              <a:rPr lang="is-IS" dirty="0" smtClean="0"/>
              <a:t>…</a:t>
            </a:r>
            <a:endParaRPr lang="it-IT" dirty="0" smtClean="0"/>
          </a:p>
        </p:txBody>
      </p:sp>
      <p:cxnSp>
        <p:nvCxnSpPr>
          <p:cNvPr id="10" name="Connettore 1 9"/>
          <p:cNvCxnSpPr/>
          <p:nvPr/>
        </p:nvCxnSpPr>
        <p:spPr>
          <a:xfrm>
            <a:off x="221673" y="3075711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166255" y="4558148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2060" y="3267286"/>
            <a:ext cx="1645116" cy="1071574"/>
          </a:xfrm>
          <a:prstGeom prst="rect">
            <a:avLst/>
          </a:prstGeom>
        </p:spPr>
      </p:pic>
      <p:pic>
        <p:nvPicPr>
          <p:cNvPr id="37" name="Immagin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92502" y="3281143"/>
            <a:ext cx="1645116" cy="1071574"/>
          </a:xfrm>
          <a:prstGeom prst="rect">
            <a:avLst/>
          </a:prstGeom>
        </p:spPr>
      </p:pic>
      <p:pic>
        <p:nvPicPr>
          <p:cNvPr id="38" name="Immagin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02205" y="3267286"/>
            <a:ext cx="1645116" cy="1071574"/>
          </a:xfrm>
          <a:prstGeom prst="rect">
            <a:avLst/>
          </a:prstGeom>
        </p:spPr>
      </p:pic>
      <p:pic>
        <p:nvPicPr>
          <p:cNvPr id="39" name="Immagin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18488" y="3335403"/>
            <a:ext cx="1645116" cy="1071574"/>
          </a:xfrm>
          <a:prstGeom prst="rect">
            <a:avLst/>
          </a:prstGeom>
        </p:spPr>
      </p:pic>
      <p:pic>
        <p:nvPicPr>
          <p:cNvPr id="41" name="Immagin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896382" y="3305923"/>
            <a:ext cx="1645116" cy="1071574"/>
          </a:xfrm>
          <a:prstGeom prst="rect">
            <a:avLst/>
          </a:prstGeom>
        </p:spPr>
      </p:pic>
      <p:pic>
        <p:nvPicPr>
          <p:cNvPr id="42" name="Immagin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97353" y="3327666"/>
            <a:ext cx="1645116" cy="1071574"/>
          </a:xfrm>
          <a:prstGeom prst="rect">
            <a:avLst/>
          </a:prstGeom>
        </p:spPr>
      </p:pic>
      <p:pic>
        <p:nvPicPr>
          <p:cNvPr id="43" name="Immagin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214" y="3308185"/>
            <a:ext cx="1645116" cy="1071574"/>
          </a:xfrm>
          <a:prstGeom prst="rect">
            <a:avLst/>
          </a:prstGeom>
        </p:spPr>
      </p:pic>
      <p:pic>
        <p:nvPicPr>
          <p:cNvPr id="45" name="Immagin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756" y="3305923"/>
            <a:ext cx="1645116" cy="1071574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973135" y="3335403"/>
            <a:ext cx="1645116" cy="10715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207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960"/>
    </mc:Choice>
    <mc:Fallback xmlns="">
      <p:transition advTm="1496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3216440" y="179165"/>
            <a:ext cx="557928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La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sequenza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“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magica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” o di reset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856953" y="1167381"/>
            <a:ext cx="1029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La </a:t>
            </a:r>
            <a:r>
              <a:rPr lang="en-US" dirty="0" err="1" smtClean="0"/>
              <a:t>sequenza</a:t>
            </a:r>
            <a:r>
              <a:rPr lang="en-US" dirty="0" smtClean="0"/>
              <a:t> di reset </a:t>
            </a:r>
            <a:r>
              <a:rPr lang="en-US" dirty="0" err="1" smtClean="0"/>
              <a:t>è</a:t>
            </a:r>
            <a:r>
              <a:rPr lang="en-US" dirty="0"/>
              <a:t>:</a:t>
            </a:r>
            <a:endParaRPr lang="it-IT" dirty="0" smtClean="0"/>
          </a:p>
        </p:txBody>
      </p:sp>
      <p:cxnSp>
        <p:nvCxnSpPr>
          <p:cNvPr id="71" name="Connettore 1 70"/>
          <p:cNvCxnSpPr/>
          <p:nvPr/>
        </p:nvCxnSpPr>
        <p:spPr>
          <a:xfrm>
            <a:off x="166254" y="3492160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1 71"/>
          <p:cNvCxnSpPr/>
          <p:nvPr/>
        </p:nvCxnSpPr>
        <p:spPr>
          <a:xfrm>
            <a:off x="166255" y="4558148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Immagine 7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478" y="3815903"/>
            <a:ext cx="2378294" cy="1555533"/>
          </a:xfrm>
          <a:prstGeom prst="rect">
            <a:avLst/>
          </a:prstGeom>
        </p:spPr>
      </p:pic>
      <p:pic>
        <p:nvPicPr>
          <p:cNvPr id="77" name="Immagine 7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220" y="2870204"/>
            <a:ext cx="1769513" cy="1157357"/>
          </a:xfrm>
          <a:prstGeom prst="rect">
            <a:avLst/>
          </a:prstGeom>
        </p:spPr>
      </p:pic>
      <p:pic>
        <p:nvPicPr>
          <p:cNvPr id="78" name="Immagine 7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096003" y="3969562"/>
            <a:ext cx="799968" cy="521073"/>
          </a:xfrm>
          <a:prstGeom prst="rect">
            <a:avLst/>
          </a:prstGeom>
        </p:spPr>
      </p:pic>
      <p:pic>
        <p:nvPicPr>
          <p:cNvPr id="80" name="Immagine 7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186" y="2870204"/>
            <a:ext cx="1769513" cy="1157357"/>
          </a:xfrm>
          <a:prstGeom prst="rect">
            <a:avLst/>
          </a:prstGeom>
        </p:spPr>
      </p:pic>
      <p:pic>
        <p:nvPicPr>
          <p:cNvPr id="82" name="Immagine 8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832" y="3800705"/>
            <a:ext cx="2378294" cy="1555533"/>
          </a:xfrm>
          <a:prstGeom prst="rect">
            <a:avLst/>
          </a:prstGeom>
        </p:spPr>
      </p:pic>
      <p:pic>
        <p:nvPicPr>
          <p:cNvPr id="90" name="Immagine 8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463" y="2805042"/>
            <a:ext cx="1769513" cy="1157357"/>
          </a:xfrm>
          <a:prstGeom prst="rect">
            <a:avLst/>
          </a:prstGeom>
        </p:spPr>
      </p:pic>
      <p:pic>
        <p:nvPicPr>
          <p:cNvPr id="91" name="Immagine 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753" y="3795579"/>
            <a:ext cx="2378294" cy="1555533"/>
          </a:xfrm>
          <a:prstGeom prst="rect">
            <a:avLst/>
          </a:prstGeom>
        </p:spPr>
      </p:pic>
      <p:pic>
        <p:nvPicPr>
          <p:cNvPr id="92" name="Immagine 9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997" y="3808091"/>
            <a:ext cx="2378294" cy="15555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98235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309">
        <p159:morph option="byObject"/>
      </p:transition>
    </mc:Choice>
    <mc:Fallback xmlns="">
      <p:transition spd="slow" advTm="630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3216440" y="179165"/>
            <a:ext cx="557928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La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sequenza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“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magica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” o di reset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856953" y="1167381"/>
            <a:ext cx="1029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La </a:t>
            </a:r>
            <a:r>
              <a:rPr lang="en-US" dirty="0" err="1" smtClean="0"/>
              <a:t>sequenza</a:t>
            </a:r>
            <a:r>
              <a:rPr lang="en-US" dirty="0" smtClean="0"/>
              <a:t> di reset </a:t>
            </a:r>
            <a:r>
              <a:rPr lang="en-US" dirty="0" err="1" smtClean="0"/>
              <a:t>è</a:t>
            </a:r>
            <a:r>
              <a:rPr lang="en-US" dirty="0"/>
              <a:t>:</a:t>
            </a:r>
            <a:endParaRPr lang="it-IT" dirty="0" smtClean="0"/>
          </a:p>
        </p:txBody>
      </p:sp>
      <p:cxnSp>
        <p:nvCxnSpPr>
          <p:cNvPr id="71" name="Connettore 1 70"/>
          <p:cNvCxnSpPr/>
          <p:nvPr/>
        </p:nvCxnSpPr>
        <p:spPr>
          <a:xfrm>
            <a:off x="166254" y="3492160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1 71"/>
          <p:cNvCxnSpPr/>
          <p:nvPr/>
        </p:nvCxnSpPr>
        <p:spPr>
          <a:xfrm>
            <a:off x="166255" y="4558148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Immagine 7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478" y="3815903"/>
            <a:ext cx="2378294" cy="1555533"/>
          </a:xfrm>
          <a:prstGeom prst="rect">
            <a:avLst/>
          </a:prstGeom>
        </p:spPr>
      </p:pic>
      <p:pic>
        <p:nvPicPr>
          <p:cNvPr id="77" name="Immagine 7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220" y="2870204"/>
            <a:ext cx="1769513" cy="1157357"/>
          </a:xfrm>
          <a:prstGeom prst="rect">
            <a:avLst/>
          </a:prstGeom>
        </p:spPr>
      </p:pic>
      <p:pic>
        <p:nvPicPr>
          <p:cNvPr id="78" name="Immagine 7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446863" y="3897628"/>
            <a:ext cx="799968" cy="521073"/>
          </a:xfrm>
          <a:prstGeom prst="rect">
            <a:avLst/>
          </a:prstGeom>
        </p:spPr>
      </p:pic>
      <p:pic>
        <p:nvPicPr>
          <p:cNvPr id="80" name="Immagine 7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186" y="2870204"/>
            <a:ext cx="1769513" cy="1157357"/>
          </a:xfrm>
          <a:prstGeom prst="rect">
            <a:avLst/>
          </a:prstGeom>
        </p:spPr>
      </p:pic>
      <p:pic>
        <p:nvPicPr>
          <p:cNvPr id="82" name="Immagine 8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832" y="3800705"/>
            <a:ext cx="2378294" cy="1555533"/>
          </a:xfrm>
          <a:prstGeom prst="rect">
            <a:avLst/>
          </a:prstGeom>
        </p:spPr>
      </p:pic>
      <p:pic>
        <p:nvPicPr>
          <p:cNvPr id="90" name="Immagine 8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463" y="2805042"/>
            <a:ext cx="1769513" cy="1157357"/>
          </a:xfrm>
          <a:prstGeom prst="rect">
            <a:avLst/>
          </a:prstGeom>
        </p:spPr>
      </p:pic>
      <p:pic>
        <p:nvPicPr>
          <p:cNvPr id="91" name="Immagine 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753" y="3795579"/>
            <a:ext cx="2378294" cy="1555533"/>
          </a:xfrm>
          <a:prstGeom prst="rect">
            <a:avLst/>
          </a:prstGeom>
        </p:spPr>
      </p:pic>
      <p:pic>
        <p:nvPicPr>
          <p:cNvPr id="92" name="Immagine 9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997" y="3808091"/>
            <a:ext cx="2378294" cy="15555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2873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309">
        <p159:morph option="byObject"/>
      </p:transition>
    </mc:Choice>
    <mc:Fallback xmlns="">
      <p:transition spd="slow" advTm="630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3216440" y="179165"/>
            <a:ext cx="557928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La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sequenza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“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magica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” o di reset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856953" y="1167381"/>
            <a:ext cx="1029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La </a:t>
            </a:r>
            <a:r>
              <a:rPr lang="en-US" dirty="0" err="1" smtClean="0"/>
              <a:t>sequenza</a:t>
            </a:r>
            <a:r>
              <a:rPr lang="en-US" dirty="0" smtClean="0"/>
              <a:t> di reset </a:t>
            </a:r>
            <a:r>
              <a:rPr lang="en-US" dirty="0" err="1" smtClean="0"/>
              <a:t>è</a:t>
            </a:r>
            <a:r>
              <a:rPr lang="en-US" dirty="0"/>
              <a:t>:</a:t>
            </a:r>
            <a:endParaRPr lang="it-IT" dirty="0" smtClean="0"/>
          </a:p>
        </p:txBody>
      </p:sp>
      <p:cxnSp>
        <p:nvCxnSpPr>
          <p:cNvPr id="71" name="Connettore 1 70"/>
          <p:cNvCxnSpPr/>
          <p:nvPr/>
        </p:nvCxnSpPr>
        <p:spPr>
          <a:xfrm>
            <a:off x="166254" y="3492160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1 71"/>
          <p:cNvCxnSpPr/>
          <p:nvPr/>
        </p:nvCxnSpPr>
        <p:spPr>
          <a:xfrm>
            <a:off x="166255" y="4558148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Immagine 7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478" y="3815903"/>
            <a:ext cx="2378294" cy="1555533"/>
          </a:xfrm>
          <a:prstGeom prst="rect">
            <a:avLst/>
          </a:prstGeom>
        </p:spPr>
      </p:pic>
      <p:pic>
        <p:nvPicPr>
          <p:cNvPr id="77" name="Immagine 7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220" y="2870204"/>
            <a:ext cx="1769513" cy="1157357"/>
          </a:xfrm>
          <a:prstGeom prst="rect">
            <a:avLst/>
          </a:prstGeom>
        </p:spPr>
      </p:pic>
      <p:pic>
        <p:nvPicPr>
          <p:cNvPr id="78" name="Immagine 7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6674" y="3962399"/>
            <a:ext cx="799968" cy="521073"/>
          </a:xfrm>
          <a:prstGeom prst="rect">
            <a:avLst/>
          </a:prstGeom>
        </p:spPr>
      </p:pic>
      <p:pic>
        <p:nvPicPr>
          <p:cNvPr id="80" name="Immagine 7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186" y="2870204"/>
            <a:ext cx="1769513" cy="1157357"/>
          </a:xfrm>
          <a:prstGeom prst="rect">
            <a:avLst/>
          </a:prstGeom>
        </p:spPr>
      </p:pic>
      <p:pic>
        <p:nvPicPr>
          <p:cNvPr id="82" name="Immagine 8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832" y="3800705"/>
            <a:ext cx="2378294" cy="1555533"/>
          </a:xfrm>
          <a:prstGeom prst="rect">
            <a:avLst/>
          </a:prstGeom>
        </p:spPr>
      </p:pic>
      <p:pic>
        <p:nvPicPr>
          <p:cNvPr id="90" name="Immagine 8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463" y="2805042"/>
            <a:ext cx="1769513" cy="1157357"/>
          </a:xfrm>
          <a:prstGeom prst="rect">
            <a:avLst/>
          </a:prstGeom>
        </p:spPr>
      </p:pic>
      <p:pic>
        <p:nvPicPr>
          <p:cNvPr id="91" name="Immagine 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753" y="3795579"/>
            <a:ext cx="2378294" cy="1555533"/>
          </a:xfrm>
          <a:prstGeom prst="rect">
            <a:avLst/>
          </a:prstGeom>
        </p:spPr>
      </p:pic>
      <p:pic>
        <p:nvPicPr>
          <p:cNvPr id="92" name="Immagine 9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997" y="3808091"/>
            <a:ext cx="2378294" cy="15555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5288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309">
        <p159:morph option="byObject"/>
      </p:transition>
    </mc:Choice>
    <mc:Fallback xmlns="">
      <p:transition spd="slow" advTm="630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2561542" y="179165"/>
            <a:ext cx="68890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meccatronica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per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posizionare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oggetti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856944" y="1246396"/>
            <a:ext cx="10298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it-IT" dirty="0" smtClean="0"/>
              <a:t>Immaginatevi un nastro che trasporta oggetti che devono essere essere montati in una posizione ben precisa</a:t>
            </a:r>
            <a:r>
              <a:rPr lang="is-IS" dirty="0" smtClean="0"/>
              <a:t>…</a:t>
            </a:r>
            <a:endParaRPr lang="it-IT" dirty="0" smtClean="0"/>
          </a:p>
        </p:txBody>
      </p:sp>
      <p:cxnSp>
        <p:nvCxnSpPr>
          <p:cNvPr id="10" name="Connettore 1 9"/>
          <p:cNvCxnSpPr/>
          <p:nvPr/>
        </p:nvCxnSpPr>
        <p:spPr>
          <a:xfrm>
            <a:off x="221673" y="3075711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166255" y="4558148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3954" y="3267286"/>
            <a:ext cx="1645116" cy="1071574"/>
          </a:xfrm>
          <a:prstGeom prst="rect">
            <a:avLst/>
          </a:prstGeom>
        </p:spPr>
      </p:pic>
      <p:pic>
        <p:nvPicPr>
          <p:cNvPr id="37" name="Immagin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74396" y="3281143"/>
            <a:ext cx="1645116" cy="1071574"/>
          </a:xfrm>
          <a:prstGeom prst="rect">
            <a:avLst/>
          </a:prstGeom>
        </p:spPr>
      </p:pic>
      <p:pic>
        <p:nvPicPr>
          <p:cNvPr id="38" name="Immagin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684099" y="3267286"/>
            <a:ext cx="1645116" cy="1071574"/>
          </a:xfrm>
          <a:prstGeom prst="rect">
            <a:avLst/>
          </a:prstGeom>
        </p:spPr>
      </p:pic>
      <p:pic>
        <p:nvPicPr>
          <p:cNvPr id="39" name="Immagin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400382" y="3335403"/>
            <a:ext cx="1645116" cy="1071574"/>
          </a:xfrm>
          <a:prstGeom prst="rect">
            <a:avLst/>
          </a:prstGeom>
        </p:spPr>
      </p:pic>
      <p:pic>
        <p:nvPicPr>
          <p:cNvPr id="41" name="Immagin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78276" y="3305923"/>
            <a:ext cx="1645116" cy="1071574"/>
          </a:xfrm>
          <a:prstGeom prst="rect">
            <a:avLst/>
          </a:prstGeom>
        </p:spPr>
      </p:pic>
      <p:pic>
        <p:nvPicPr>
          <p:cNvPr id="42" name="Immagin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79247" y="3327666"/>
            <a:ext cx="1645116" cy="1071574"/>
          </a:xfrm>
          <a:prstGeom prst="rect">
            <a:avLst/>
          </a:prstGeom>
        </p:spPr>
      </p:pic>
      <p:pic>
        <p:nvPicPr>
          <p:cNvPr id="43" name="Immagin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108" y="3308185"/>
            <a:ext cx="1645116" cy="1071574"/>
          </a:xfrm>
          <a:prstGeom prst="rect">
            <a:avLst/>
          </a:prstGeom>
        </p:spPr>
      </p:pic>
      <p:pic>
        <p:nvPicPr>
          <p:cNvPr id="45" name="Immagin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650" y="3305923"/>
            <a:ext cx="1645116" cy="1071574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391241" y="3335403"/>
            <a:ext cx="1645116" cy="10715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5180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960"/>
    </mc:Choice>
    <mc:Fallback xmlns="">
      <p:transition advTm="1496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2561542" y="179165"/>
            <a:ext cx="68890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meccatronica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per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posizionare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oggetti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856944" y="1246396"/>
            <a:ext cx="10298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it-IT" dirty="0" smtClean="0"/>
              <a:t>Immaginatevi un nastro che trasporta oggetti che devono essere essere montati in una posizione ben precisa</a:t>
            </a:r>
            <a:r>
              <a:rPr lang="is-IS" dirty="0" smtClean="0"/>
              <a:t>…</a:t>
            </a:r>
            <a:endParaRPr lang="it-IT" dirty="0" smtClean="0"/>
          </a:p>
        </p:txBody>
      </p:sp>
      <p:cxnSp>
        <p:nvCxnSpPr>
          <p:cNvPr id="10" name="Connettore 1 9"/>
          <p:cNvCxnSpPr/>
          <p:nvPr/>
        </p:nvCxnSpPr>
        <p:spPr>
          <a:xfrm>
            <a:off x="221673" y="3075711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166255" y="4558148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16070" y="3267286"/>
            <a:ext cx="1645116" cy="1071574"/>
          </a:xfrm>
          <a:prstGeom prst="rect">
            <a:avLst/>
          </a:prstGeom>
        </p:spPr>
      </p:pic>
      <p:pic>
        <p:nvPicPr>
          <p:cNvPr id="37" name="Immagin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616512" y="3281143"/>
            <a:ext cx="1645116" cy="1071574"/>
          </a:xfrm>
          <a:prstGeom prst="rect">
            <a:avLst/>
          </a:prstGeom>
        </p:spPr>
      </p:pic>
      <p:pic>
        <p:nvPicPr>
          <p:cNvPr id="38" name="Immagin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626215" y="3267286"/>
            <a:ext cx="1645116" cy="1071574"/>
          </a:xfrm>
          <a:prstGeom prst="rect">
            <a:avLst/>
          </a:prstGeom>
        </p:spPr>
      </p:pic>
      <p:pic>
        <p:nvPicPr>
          <p:cNvPr id="39" name="Immagin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42498" y="3335403"/>
            <a:ext cx="1645116" cy="1071574"/>
          </a:xfrm>
          <a:prstGeom prst="rect">
            <a:avLst/>
          </a:prstGeom>
        </p:spPr>
      </p:pic>
      <p:pic>
        <p:nvPicPr>
          <p:cNvPr id="41" name="Immagin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420392" y="3305923"/>
            <a:ext cx="1645116" cy="1071574"/>
          </a:xfrm>
          <a:prstGeom prst="rect">
            <a:avLst/>
          </a:prstGeom>
        </p:spPr>
      </p:pic>
      <p:pic>
        <p:nvPicPr>
          <p:cNvPr id="42" name="Immagin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21363" y="3327666"/>
            <a:ext cx="1645116" cy="1071574"/>
          </a:xfrm>
          <a:prstGeom prst="rect">
            <a:avLst/>
          </a:prstGeom>
        </p:spPr>
      </p:pic>
      <p:pic>
        <p:nvPicPr>
          <p:cNvPr id="43" name="Immagin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224" y="3308185"/>
            <a:ext cx="1645116" cy="1071574"/>
          </a:xfrm>
          <a:prstGeom prst="rect">
            <a:avLst/>
          </a:prstGeom>
        </p:spPr>
      </p:pic>
      <p:pic>
        <p:nvPicPr>
          <p:cNvPr id="45" name="Immagin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7766" y="3305923"/>
            <a:ext cx="1645116" cy="1071574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50875" y="3335403"/>
            <a:ext cx="1645116" cy="1071574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807470" y="3327666"/>
            <a:ext cx="1645116" cy="10715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773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960"/>
    </mc:Choice>
    <mc:Fallback xmlns="">
      <p:transition advTm="1496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2561542" y="179165"/>
            <a:ext cx="68890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meccatronica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per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posizionare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oggetti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3" name="CasellaDiTesto 32"/>
          <p:cNvSpPr txBox="1"/>
          <p:nvPr/>
        </p:nvSpPr>
        <p:spPr>
          <a:xfrm>
            <a:off x="744313" y="1071634"/>
            <a:ext cx="1029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Supponiamo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abbiamo</a:t>
            </a:r>
            <a:r>
              <a:rPr lang="en-US" dirty="0" smtClean="0"/>
              <a:t> </a:t>
            </a:r>
            <a:r>
              <a:rPr lang="en-US" dirty="0" err="1" smtClean="0"/>
              <a:t>bisogno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pezzo</a:t>
            </a:r>
            <a:r>
              <a:rPr lang="en-US" dirty="0" smtClean="0"/>
              <a:t> </a:t>
            </a:r>
            <a:r>
              <a:rPr lang="en-US" dirty="0" err="1" smtClean="0"/>
              <a:t>sia</a:t>
            </a:r>
            <a:r>
              <a:rPr lang="en-US" dirty="0" smtClean="0"/>
              <a:t> in </a:t>
            </a:r>
            <a:r>
              <a:rPr lang="en-US" dirty="0" err="1" smtClean="0"/>
              <a:t>questa</a:t>
            </a:r>
            <a:r>
              <a:rPr lang="en-US" dirty="0" smtClean="0"/>
              <a:t> </a:t>
            </a:r>
            <a:r>
              <a:rPr lang="en-US" dirty="0" err="1" smtClean="0"/>
              <a:t>posizione</a:t>
            </a:r>
            <a:r>
              <a:rPr lang="en-US" dirty="0" smtClean="0"/>
              <a:t>:</a:t>
            </a:r>
            <a:endParaRPr lang="it-IT" dirty="0" smtClean="0"/>
          </a:p>
        </p:txBody>
      </p:sp>
      <p:pic>
        <p:nvPicPr>
          <p:cNvPr id="48" name="Immagin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876" y="1614840"/>
            <a:ext cx="1645116" cy="1071574"/>
          </a:xfrm>
          <a:prstGeom prst="rect">
            <a:avLst/>
          </a:prstGeom>
        </p:spPr>
      </p:pic>
      <p:cxnSp>
        <p:nvCxnSpPr>
          <p:cNvPr id="5" name="Connettore 1 4"/>
          <p:cNvCxnSpPr/>
          <p:nvPr/>
        </p:nvCxnSpPr>
        <p:spPr>
          <a:xfrm>
            <a:off x="-6082147" y="3367289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/>
          <p:cNvCxnSpPr/>
          <p:nvPr/>
        </p:nvCxnSpPr>
        <p:spPr>
          <a:xfrm>
            <a:off x="-6137565" y="4849726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magin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946" y="3597501"/>
            <a:ext cx="1645116" cy="1071574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230" y="3572721"/>
            <a:ext cx="1645116" cy="1071574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777" y="3541163"/>
            <a:ext cx="1645116" cy="10715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27724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4960">
        <p159:morph option="byObject"/>
      </p:transition>
    </mc:Choice>
    <mc:Fallback xmlns="">
      <p:transition spd="slow" advTm="1496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ttore 1 20"/>
          <p:cNvCxnSpPr/>
          <p:nvPr/>
        </p:nvCxnSpPr>
        <p:spPr>
          <a:xfrm flipV="1">
            <a:off x="5546585" y="2230676"/>
            <a:ext cx="925143" cy="366006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/>
          <p:cNvSpPr/>
          <p:nvPr/>
        </p:nvSpPr>
        <p:spPr>
          <a:xfrm>
            <a:off x="2561542" y="179165"/>
            <a:ext cx="68890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meccatronica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per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posizionare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oggetti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-5652656" y="2674562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/>
          <p:cNvCxnSpPr/>
          <p:nvPr/>
        </p:nvCxnSpPr>
        <p:spPr>
          <a:xfrm>
            <a:off x="-5708074" y="4156999"/>
            <a:ext cx="1187334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magin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721" y="2879994"/>
            <a:ext cx="1645116" cy="1071574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14" y="2848436"/>
            <a:ext cx="1645116" cy="1071574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8247">
            <a:off x="6029506" y="3062375"/>
            <a:ext cx="2538411" cy="1662545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437" y="2904774"/>
            <a:ext cx="1645116" cy="1071574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8247">
            <a:off x="5636678" y="4486680"/>
            <a:ext cx="2538411" cy="1662545"/>
          </a:xfrm>
          <a:prstGeom prst="rect">
            <a:avLst/>
          </a:prstGeom>
        </p:spPr>
      </p:pic>
      <p:cxnSp>
        <p:nvCxnSpPr>
          <p:cNvPr id="14" name="Connettore 1 13"/>
          <p:cNvCxnSpPr/>
          <p:nvPr/>
        </p:nvCxnSpPr>
        <p:spPr>
          <a:xfrm flipV="1">
            <a:off x="8769910" y="2423254"/>
            <a:ext cx="277107" cy="346749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magin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9365">
            <a:off x="6373370" y="1578397"/>
            <a:ext cx="2559565" cy="1676400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568" y="1069232"/>
            <a:ext cx="5197432" cy="3399401"/>
          </a:xfrm>
          <a:prstGeom prst="rect">
            <a:avLst/>
          </a:prstGeom>
        </p:spPr>
      </p:pic>
      <p:pic>
        <p:nvPicPr>
          <p:cNvPr id="24" name="Immagin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6378" y="2848436"/>
            <a:ext cx="1645116" cy="10715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00766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4960">
        <p159:morph option="byObject"/>
      </p:transition>
    </mc:Choice>
    <mc:Fallback xmlns="">
      <p:transition spd="slow" advTm="1496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10361</TotalTime>
  <Words>765</Words>
  <Application>Microsoft Macintosh PowerPoint</Application>
  <PresentationFormat>Widescreen</PresentationFormat>
  <Paragraphs>92</Paragraphs>
  <Slides>52</Slides>
  <Notes>0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52</vt:i4>
      </vt:variant>
    </vt:vector>
  </HeadingPairs>
  <TitlesOfParts>
    <vt:vector size="57" baseType="lpstr">
      <vt:lpstr>Apple Chancery</vt:lpstr>
      <vt:lpstr>Arial</vt:lpstr>
      <vt:lpstr>Calibri</vt:lpstr>
      <vt:lpstr>Calibri Light</vt:lpstr>
      <vt:lpstr>Tema di Office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Emanuele Rodaro</dc:creator>
  <cp:lastModifiedBy>Emanuele Rodaro</cp:lastModifiedBy>
  <cp:revision>161</cp:revision>
  <dcterms:created xsi:type="dcterms:W3CDTF">2016-07-30T15:12:47Z</dcterms:created>
  <dcterms:modified xsi:type="dcterms:W3CDTF">2019-07-02T10:23:12Z</dcterms:modified>
</cp:coreProperties>
</file>