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EC40-5265-46E3-9788-5DA20404F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Progetto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EACF-A7E1-4ADB-9DE6-82F16C40B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By </a:t>
            </a:r>
            <a:r>
              <a:rPr lang="it-CH"/>
              <a:t>paolo gübeli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1888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D42C-CD7D-4AD0-A418-733089FA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lettura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70A-02D5-42FC-A79B-DD1BA0FE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53592"/>
            <a:ext cx="6444423" cy="281550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la lettura dei dati ho usato </a:t>
            </a:r>
            <a:r>
              <a:rPr lang="it-CH" i="1" dirty="0"/>
              <a:t>fgetcsv($fileHandle, 0, ";")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I dati vengono esposti in delle tabella suddivise per registrazione.</a:t>
            </a:r>
          </a:p>
          <a:p>
            <a:pPr marL="201168" lvl="1" indent="0">
              <a:buNone/>
            </a:pPr>
            <a:endParaRPr lang="it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53220-A5F7-4E29-8282-B581A06F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8" y="2910980"/>
            <a:ext cx="3691036" cy="18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F96B-DF03-4B85-8DA6-143AA1F7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Stile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8BC37E1-58BB-442A-B0D9-DB15C9D4B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9042"/>
            <a:ext cx="3292501" cy="270880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AB06E-A4D9-4226-A36B-FFE81C8C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16" y="2289041"/>
            <a:ext cx="5334264" cy="2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6CC9B-2A1F-4EF1-AA75-A105BF96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6000" dirty="0"/>
              <a:t>DOMANDE?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3583EC-5D50-43D5-8BEB-668C31B9189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7BFB5-5027-4E19-8B8A-2293585A0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2048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6E81-C661-4B60-A9B4-E591D46E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76047"/>
          </a:xfrm>
        </p:spPr>
        <p:txBody>
          <a:bodyPr/>
          <a:lstStyle/>
          <a:p>
            <a:pPr algn="ctr"/>
            <a:r>
              <a:rPr lang="it-CH" dirty="0"/>
              <a:t>IL 97.8% DEI </a:t>
            </a:r>
            <a:r>
              <a:rPr lang="it-CH" dirty="0">
                <a:solidFill>
                  <a:srgbClr val="0070C0"/>
                </a:solidFill>
              </a:rPr>
              <a:t>DATI</a:t>
            </a:r>
            <a:r>
              <a:rPr lang="it-CH" dirty="0"/>
              <a:t> È </a:t>
            </a:r>
            <a:r>
              <a:rPr lang="it-CH" dirty="0">
                <a:solidFill>
                  <a:srgbClr val="0070C0"/>
                </a:solidFill>
              </a:rPr>
              <a:t>ONLINE</a:t>
            </a:r>
            <a:br>
              <a:rPr lang="it-CH" dirty="0">
                <a:solidFill>
                  <a:srgbClr val="0070C0"/>
                </a:solidFill>
              </a:rPr>
            </a:br>
            <a:endParaRPr lang="it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7AA0-4C80-4C1D-A63D-D833E8E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Registrazione Online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60888-6D4D-4139-B3A5-6CB16353C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912" y="2500539"/>
            <a:ext cx="6619308" cy="24070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E6AB5-50FC-4365-9F20-75855D75F6D7}"/>
              </a:ext>
            </a:extLst>
          </p:cNvPr>
          <p:cNvSpPr txBox="1"/>
          <p:nvPr/>
        </p:nvSpPr>
        <p:spPr>
          <a:xfrm>
            <a:off x="1332057" y="2768366"/>
            <a:ext cx="8145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solidFill>
                  <a:srgbClr val="0070C0"/>
                </a:solidFill>
              </a:rPr>
              <a:t>Online</a:t>
            </a:r>
            <a:r>
              <a:rPr lang="it-CH" dirty="0"/>
              <a:t> quindi disponibile per tutti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I file possono essere tenuti in </a:t>
            </a:r>
            <a:r>
              <a:rPr lang="it-CH" dirty="0">
                <a:solidFill>
                  <a:srgbClr val="0070C0"/>
                </a:solidFill>
              </a:rPr>
              <a:t>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solidFill>
                  <a:srgbClr val="0070C0"/>
                </a:solidFill>
              </a:rPr>
              <a:t>Facile</a:t>
            </a:r>
            <a:r>
              <a:rPr lang="it-CH" dirty="0"/>
              <a:t> da usare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File </a:t>
            </a:r>
            <a:r>
              <a:rPr lang="it-CH" dirty="0">
                <a:solidFill>
                  <a:srgbClr val="0070C0"/>
                </a:solidFill>
              </a:rPr>
              <a:t>leggeri</a:t>
            </a:r>
            <a:r>
              <a:rPr lang="it-CH" dirty="0"/>
              <a:t> e facili da </a:t>
            </a:r>
            <a:r>
              <a:rPr lang="it-CH" dirty="0">
                <a:solidFill>
                  <a:srgbClr val="0070C0"/>
                </a:solidFill>
              </a:rPr>
              <a:t>condividere</a:t>
            </a:r>
          </a:p>
        </p:txBody>
      </p:sp>
    </p:spTree>
    <p:extLst>
      <p:ext uri="{BB962C8B-B14F-4D97-AF65-F5344CB8AC3E}">
        <p14:creationId xmlns:p14="http://schemas.microsoft.com/office/powerpoint/2010/main" val="330998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810C-5760-456C-AEE6-682A861E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CFBF-60F5-4CE5-BB34-3FA63B72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23" y="2567030"/>
            <a:ext cx="10182557" cy="3302063"/>
          </a:xfrm>
        </p:spPr>
        <p:txBody>
          <a:bodyPr>
            <a:normAutofit/>
          </a:bodyPr>
          <a:lstStyle/>
          <a:p>
            <a:r>
              <a:rPr lang="it-CH" sz="2800" dirty="0"/>
              <a:t>Lo scopo di questo progetto è stato principalmente didattico visto che ho dovuto imparare a </a:t>
            </a:r>
            <a:r>
              <a:rPr lang="it-CH" sz="2800" dirty="0">
                <a:solidFill>
                  <a:srgbClr val="0070C0"/>
                </a:solidFill>
              </a:rPr>
              <a:t>pianificare</a:t>
            </a:r>
            <a:r>
              <a:rPr lang="it-CH" sz="2800" dirty="0"/>
              <a:t>, </a:t>
            </a:r>
            <a:r>
              <a:rPr lang="it-CH" sz="2800" dirty="0">
                <a:solidFill>
                  <a:srgbClr val="0070C0"/>
                </a:solidFill>
              </a:rPr>
              <a:t>documentare</a:t>
            </a:r>
            <a:r>
              <a:rPr lang="it-CH" sz="2800" dirty="0"/>
              <a:t> e </a:t>
            </a:r>
            <a:r>
              <a:rPr lang="it-CH" sz="2800" dirty="0">
                <a:solidFill>
                  <a:srgbClr val="0070C0"/>
                </a:solidFill>
              </a:rPr>
              <a:t>gestire</a:t>
            </a:r>
            <a:r>
              <a:rPr lang="it-CH" sz="2800" dirty="0"/>
              <a:t> un progetto.</a:t>
            </a:r>
          </a:p>
        </p:txBody>
      </p:sp>
    </p:spTree>
    <p:extLst>
      <p:ext uri="{BB962C8B-B14F-4D97-AF65-F5344CB8AC3E}">
        <p14:creationId xmlns:p14="http://schemas.microsoft.com/office/powerpoint/2010/main" val="37482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08AC-71EC-4E0C-9833-4CED3B9F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6AE5-911C-46A9-A84C-698DFF06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6304"/>
            <a:ext cx="10058400" cy="366278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Pagina di Benvenuto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Pagina di Registrazione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1600" dirty="0"/>
              <a:t>Validazione dati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Pagina di Correzione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1600" dirty="0"/>
              <a:t>Pulsante per correggere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1600" dirty="0"/>
              <a:t>Scrittura su file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000" dirty="0"/>
              <a:t>Pagina Lettura dati giornalieri</a:t>
            </a:r>
            <a:endParaRPr lang="it-CH" sz="1600" dirty="0"/>
          </a:p>
          <a:p>
            <a:pPr lvl="2">
              <a:buFont typeface="Arial" panose="020B0604020202020204" pitchFamily="34" charset="0"/>
              <a:buChar char="•"/>
            </a:pPr>
            <a:endParaRPr lang="it-C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66266-5263-4D62-B815-B62D285D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69" y="2101747"/>
            <a:ext cx="3810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789B-948B-41E6-85E1-81E04A92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73DD19-5FC2-40BC-9B78-DB099962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342" y="2985843"/>
            <a:ext cx="6706792" cy="25285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ECDDE-19D6-4B18-ACFC-741B57BEFE91}"/>
              </a:ext>
            </a:extLst>
          </p:cNvPr>
          <p:cNvSpPr txBox="1"/>
          <p:nvPr/>
        </p:nvSpPr>
        <p:spPr>
          <a:xfrm>
            <a:off x="3078760" y="2038436"/>
            <a:ext cx="55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Durante il progetto ho usato il GANTT per rispettare le tempistiche.</a:t>
            </a:r>
          </a:p>
        </p:txBody>
      </p:sp>
    </p:spTree>
    <p:extLst>
      <p:ext uri="{BB962C8B-B14F-4D97-AF65-F5344CB8AC3E}">
        <p14:creationId xmlns:p14="http://schemas.microsoft.com/office/powerpoint/2010/main" val="3117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954-93BB-40C1-BC17-BAF28D58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registrazione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E601-3327-40D4-BEF7-95F1573B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9644"/>
            <a:ext cx="6343755" cy="202174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passare i dati inseriti ho usato </a:t>
            </a:r>
            <a:r>
              <a:rPr lang="it-CH" b="1" dirty="0"/>
              <a:t>$_GET.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lo stile ho usato una libreria esterna «Materializecss.com».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Il controllo dei dati avviene tramite un file Javascript esterno.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8645F-556E-4763-BBB8-7A74F1A7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2" y="1737360"/>
            <a:ext cx="4676862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2539-D534-4794-818F-5902D37F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Controllo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5417-AE2C-44AA-B5D4-74409551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25753"/>
            <a:ext cx="7484658" cy="199658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il controllo dati ho usato dei controlli uguali per i form con piccole variazioni.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attivare il pulsante uso delle variabili booleane assegnate ad ogni dato.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Ogni volta che un dato viene aggiornato controllo se sono tutti validi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9B76-6BD5-44F7-9D5A-757DB4E0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69" y="2377436"/>
            <a:ext cx="3657607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BFF1-AD5A-4CEA-8034-79661F24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correzione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0F14-4D40-45B0-9E50-871CA2E4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68" y="2969703"/>
            <a:ext cx="6310199" cy="303681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mostrare i dati uso una tabella read-only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Per scrivere i dati ho usato </a:t>
            </a:r>
            <a:r>
              <a:rPr lang="it-CH" i="1" dirty="0"/>
              <a:t>fwrite($file,date("Y-m-d")." ".$text);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dirty="0"/>
              <a:t>Il pulsante correggi porta indietro alla pagina precedente.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9D723-723C-4AF8-8842-C8FF78DA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9" y="2260132"/>
            <a:ext cx="3036815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8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244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Progetto 1</vt:lpstr>
      <vt:lpstr>IL 97.8% DEI DATI È ONLINE </vt:lpstr>
      <vt:lpstr>Registrazione Online </vt:lpstr>
      <vt:lpstr>Scopo</vt:lpstr>
      <vt:lpstr>Requisiti</vt:lpstr>
      <vt:lpstr>Pianificazione</vt:lpstr>
      <vt:lpstr>Pagina registrazione</vt:lpstr>
      <vt:lpstr>Controllo dati</vt:lpstr>
      <vt:lpstr>Pagina correzione</vt:lpstr>
      <vt:lpstr>Pagina lettura dati</vt:lpstr>
      <vt:lpstr>Stile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Paolo Guebeli</dc:creator>
  <cp:lastModifiedBy>Paolo Guebeli</cp:lastModifiedBy>
  <cp:revision>12</cp:revision>
  <dcterms:created xsi:type="dcterms:W3CDTF">2018-11-09T13:06:53Z</dcterms:created>
  <dcterms:modified xsi:type="dcterms:W3CDTF">2018-11-09T15:07:19Z</dcterms:modified>
</cp:coreProperties>
</file>