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8999538" cy="12599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47" d="100"/>
          <a:sy n="47" d="100"/>
        </p:scale>
        <p:origin x="19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2062083"/>
            <a:ext cx="7649607" cy="4386662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6617911"/>
            <a:ext cx="6749654" cy="3042080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0054-4AAD-4D40-A0B2-AF1E1EFA6F25}" type="datetimeFigureOut">
              <a:rPr lang="es-PE" smtClean="0"/>
              <a:t>2/12/2021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85B3-7FD7-4C44-9DF4-C236775AF51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1213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0054-4AAD-4D40-A0B2-AF1E1EFA6F25}" type="datetimeFigureOut">
              <a:rPr lang="es-PE" smtClean="0"/>
              <a:t>2/12/2021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85B3-7FD7-4C44-9DF4-C236775AF51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72040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670833"/>
            <a:ext cx="1940525" cy="1067790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670833"/>
            <a:ext cx="5709082" cy="1067790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0054-4AAD-4D40-A0B2-AF1E1EFA6F25}" type="datetimeFigureOut">
              <a:rPr lang="es-PE" smtClean="0"/>
              <a:t>2/12/2021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85B3-7FD7-4C44-9DF4-C236775AF51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4514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0054-4AAD-4D40-A0B2-AF1E1EFA6F25}" type="datetimeFigureOut">
              <a:rPr lang="es-PE" smtClean="0"/>
              <a:t>2/12/2021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85B3-7FD7-4C44-9DF4-C236775AF51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23424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3141251"/>
            <a:ext cx="7762102" cy="5241244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8432079"/>
            <a:ext cx="7762102" cy="2756246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0054-4AAD-4D40-A0B2-AF1E1EFA6F25}" type="datetimeFigureOut">
              <a:rPr lang="es-PE" smtClean="0"/>
              <a:t>2/12/2021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85B3-7FD7-4C44-9DF4-C236775AF51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5791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3354163"/>
            <a:ext cx="3824804" cy="799457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3354163"/>
            <a:ext cx="3824804" cy="799457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0054-4AAD-4D40-A0B2-AF1E1EFA6F25}" type="datetimeFigureOut">
              <a:rPr lang="es-PE" smtClean="0"/>
              <a:t>2/12/2021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85B3-7FD7-4C44-9DF4-C236775AF51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79565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670836"/>
            <a:ext cx="7762102" cy="243541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3088748"/>
            <a:ext cx="3807226" cy="1513748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4602496"/>
            <a:ext cx="3807226" cy="676957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3088748"/>
            <a:ext cx="3825976" cy="1513748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4602496"/>
            <a:ext cx="3825976" cy="676957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0054-4AAD-4D40-A0B2-AF1E1EFA6F25}" type="datetimeFigureOut">
              <a:rPr lang="es-PE" smtClean="0"/>
              <a:t>2/12/2021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85B3-7FD7-4C44-9DF4-C236775AF51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1369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0054-4AAD-4D40-A0B2-AF1E1EFA6F25}" type="datetimeFigureOut">
              <a:rPr lang="es-PE" smtClean="0"/>
              <a:t>2/12/2021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85B3-7FD7-4C44-9DF4-C236775AF51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97896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0054-4AAD-4D40-A0B2-AF1E1EFA6F25}" type="datetimeFigureOut">
              <a:rPr lang="es-PE" smtClean="0"/>
              <a:t>2/12/2021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85B3-7FD7-4C44-9DF4-C236775AF51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24095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839999"/>
            <a:ext cx="2902585" cy="2939997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814168"/>
            <a:ext cx="4556016" cy="8954158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3779996"/>
            <a:ext cx="2902585" cy="7002911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0054-4AAD-4D40-A0B2-AF1E1EFA6F25}" type="datetimeFigureOut">
              <a:rPr lang="es-PE" smtClean="0"/>
              <a:t>2/12/2021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85B3-7FD7-4C44-9DF4-C236775AF51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9559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839999"/>
            <a:ext cx="2902585" cy="2939997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814168"/>
            <a:ext cx="4556016" cy="8954158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3779996"/>
            <a:ext cx="2902585" cy="7002911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0054-4AAD-4D40-A0B2-AF1E1EFA6F25}" type="datetimeFigureOut">
              <a:rPr lang="es-PE" smtClean="0"/>
              <a:t>2/12/2021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85B3-7FD7-4C44-9DF4-C236775AF51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9082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670836"/>
            <a:ext cx="7762102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3354163"/>
            <a:ext cx="7762102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11678325"/>
            <a:ext cx="2024896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00054-4AAD-4D40-A0B2-AF1E1EFA6F25}" type="datetimeFigureOut">
              <a:rPr lang="es-PE" smtClean="0"/>
              <a:t>2/12/2021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11678325"/>
            <a:ext cx="3037344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11678325"/>
            <a:ext cx="2024896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485B3-7FD7-4C44-9DF4-C236775AF51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74232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Escala de tiempo&#10;&#10;Descripción generada automáticamente">
            <a:extLst>
              <a:ext uri="{FF2B5EF4-FFF2-40B4-BE49-F238E27FC236}">
                <a16:creationId xmlns:a16="http://schemas.microsoft.com/office/drawing/2014/main" id="{77F329AB-DF32-445C-A201-7B298994DA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01" r="30022"/>
          <a:stretch/>
        </p:blipFill>
        <p:spPr>
          <a:xfrm>
            <a:off x="20" y="10"/>
            <a:ext cx="8999517" cy="1259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471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3685DFD-AFA9-4410-9565-7F2191B28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95"/>
          <a:stretch/>
        </p:blipFill>
        <p:spPr>
          <a:xfrm>
            <a:off x="20" y="10"/>
            <a:ext cx="8999517" cy="1259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709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906E86D-084F-4C69-B786-C387ABEADF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29" r="1" b="316"/>
          <a:stretch/>
        </p:blipFill>
        <p:spPr>
          <a:xfrm>
            <a:off x="20" y="10"/>
            <a:ext cx="8999517" cy="1259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508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5B6AFEE-63F2-434B-87EE-2D52AB1772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95"/>
          <a:stretch/>
        </p:blipFill>
        <p:spPr>
          <a:xfrm>
            <a:off x="20" y="10"/>
            <a:ext cx="8999517" cy="1259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5601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0</Words>
  <Application>Microsoft Office PowerPoint</Application>
  <PresentationFormat>Personalizado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PAOLO PATRICK LIZARRAGA MORERA</dc:creator>
  <cp:lastModifiedBy>PAOLO PATRICK LIZARRAGA MORERA</cp:lastModifiedBy>
  <cp:revision>1</cp:revision>
  <dcterms:created xsi:type="dcterms:W3CDTF">2021-12-02T13:29:27Z</dcterms:created>
  <dcterms:modified xsi:type="dcterms:W3CDTF">2021-12-02T13:41:47Z</dcterms:modified>
</cp:coreProperties>
</file>