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5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78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99AD5-803F-4E51-BE76-06D021B84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65026"/>
            <a:ext cx="3565524" cy="828358"/>
          </a:xfrm>
        </p:spPr>
        <p:txBody>
          <a:bodyPr anchor="b">
            <a:normAutofit/>
          </a:bodyPr>
          <a:lstStyle/>
          <a:p>
            <a:r>
              <a:rPr lang="es-ES" sz="4800" dirty="0"/>
              <a:t>Anécdota</a:t>
            </a:r>
            <a:endParaRPr lang="es-PE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Un hombre parado con las manos en la noche&#10;&#10;Descripción generada automáticamente con confianza media">
            <a:extLst>
              <a:ext uri="{FF2B5EF4-FFF2-40B4-BE49-F238E27FC236}">
                <a16:creationId xmlns:a16="http://schemas.microsoft.com/office/drawing/2014/main" id="{F2380699-360E-4C4B-8A95-65D4AC0F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92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E529F-C992-461F-B18D-6BFE500A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95018"/>
            <a:ext cx="5167031" cy="427105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De niño el vivía en ciudad nueva , cuando el era niño era super travieso por así decirlo hacia sus palomilladas con sus amigos y robaban galletas caramelos en las tiendas.  pero hoy en día hay amigos de el que siguen haciéndolo y hoy en día son chicos de mal vivir , pero la historia empieza en que a Erick le robaron sus taperoles que recién le habían comprado , fue bajando de la combi . Y era su regalo de cumpleaños . Desde ese momento se dio cuenta las cosas se valoran y en realidad al señor que le robaban ellos no sabían que por un caramelo el ganaba y era para su día o día o por esa galleta que ellos robaban era su ganancia quizás del día . el se alejo desde que le paso eso por que sabía que no era nada bueno para su vida por que a ellos no les gustaría que le hagan eso.</a:t>
            </a:r>
          </a:p>
          <a:p>
            <a:pPr algn="just">
              <a:lnSpc>
                <a:spcPct val="90000"/>
              </a:lnSpc>
            </a:pPr>
            <a:r>
              <a:rPr lang="es-ES" sz="1600" dirty="0">
                <a:solidFill>
                  <a:schemeClr val="tx1">
                    <a:alpha val="60000"/>
                  </a:schemeClr>
                </a:solidFill>
              </a:rPr>
              <a:t>El mundo da vueltas y a el  le tocó quizás con algo más costoso pero con el mismo valor que quizás el señor tenía con el.</a:t>
            </a:r>
            <a:endParaRPr lang="es-PE" sz="16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Anécdota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Anécdota</dc:title>
  <dc:creator>PAOLO PATRICK LIZARRAGA MORERA</dc:creator>
  <cp:lastModifiedBy>PAOLO PATRICK LIZARRAGA MORERA</cp:lastModifiedBy>
  <cp:revision>1</cp:revision>
  <dcterms:created xsi:type="dcterms:W3CDTF">2021-12-02T13:43:31Z</dcterms:created>
  <dcterms:modified xsi:type="dcterms:W3CDTF">2021-12-02T13:48:01Z</dcterms:modified>
</cp:coreProperties>
</file>