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Nuni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5.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2840de2e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2840de2e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2840de2e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2840de2e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2840de2e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2840de2e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2840de2e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2840de2e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0" y="329575"/>
            <a:ext cx="5361300" cy="2941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s-419"/>
              <a:t>Opiniones</a:t>
            </a:r>
            <a:r>
              <a:rPr lang="es-419"/>
              <a:t> respecto al tema: La política que tiene nuestro país desde el momento de las elecciones a la fecha</a:t>
            </a:r>
            <a:endParaRPr/>
          </a:p>
        </p:txBody>
      </p:sp>
      <p:sp>
        <p:nvSpPr>
          <p:cNvPr id="129" name="Google Shape;129;p13"/>
          <p:cNvSpPr txBox="1"/>
          <p:nvPr>
            <p:ph idx="1" type="subTitle"/>
          </p:nvPr>
        </p:nvSpPr>
        <p:spPr>
          <a:xfrm>
            <a:off x="2019850" y="3115654"/>
            <a:ext cx="5361300" cy="174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419" sz="2518"/>
              <a:t>Integrantes:</a:t>
            </a:r>
            <a:endParaRPr sz="2518"/>
          </a:p>
          <a:p>
            <a:pPr indent="-364517" lvl="0" marL="457200" rtl="0" algn="l">
              <a:spcBef>
                <a:spcPts val="0"/>
              </a:spcBef>
              <a:spcAft>
                <a:spcPts val="0"/>
              </a:spcAft>
              <a:buSzPct val="100000"/>
              <a:buChar char="●"/>
            </a:pPr>
            <a:r>
              <a:rPr lang="es-419" sz="2518"/>
              <a:t>Kiara Vega Mostto</a:t>
            </a:r>
            <a:endParaRPr sz="2518"/>
          </a:p>
          <a:p>
            <a:pPr indent="-364517" lvl="0" marL="457200" rtl="0" algn="l">
              <a:spcBef>
                <a:spcPts val="0"/>
              </a:spcBef>
              <a:spcAft>
                <a:spcPts val="0"/>
              </a:spcAft>
              <a:buSzPct val="100000"/>
              <a:buChar char="●"/>
            </a:pPr>
            <a:r>
              <a:rPr lang="es-419" sz="2518"/>
              <a:t>Erick Huayta Mamani</a:t>
            </a:r>
            <a:endParaRPr sz="2518"/>
          </a:p>
          <a:p>
            <a:pPr indent="-364517" lvl="0" marL="457200" rtl="0" algn="l">
              <a:spcBef>
                <a:spcPts val="0"/>
              </a:spcBef>
              <a:spcAft>
                <a:spcPts val="0"/>
              </a:spcAft>
              <a:buSzPct val="100000"/>
              <a:buChar char="●"/>
            </a:pPr>
            <a:r>
              <a:rPr lang="es-419" sz="2518"/>
              <a:t>Luis Angel Jimenez Mamani</a:t>
            </a:r>
            <a:endParaRPr sz="2518"/>
          </a:p>
          <a:p>
            <a:pPr indent="-364517" lvl="0" marL="457200" rtl="0" algn="l">
              <a:spcBef>
                <a:spcPts val="0"/>
              </a:spcBef>
              <a:spcAft>
                <a:spcPts val="0"/>
              </a:spcAft>
              <a:buSzPct val="100000"/>
              <a:buChar char="●"/>
            </a:pPr>
            <a:r>
              <a:rPr lang="es-419" sz="2518"/>
              <a:t>Paolo Lizárraga Morera</a:t>
            </a:r>
            <a:endParaRPr sz="2518"/>
          </a:p>
          <a:p>
            <a:pPr indent="0" lvl="0" marL="457200" rtl="0" algn="l">
              <a:spcBef>
                <a:spcPts val="0"/>
              </a:spcBef>
              <a:spcAft>
                <a:spcPts val="0"/>
              </a:spcAft>
              <a:buNone/>
            </a:pPr>
            <a:r>
              <a:t/>
            </a:r>
            <a:endParaRPr/>
          </a:p>
        </p:txBody>
      </p:sp>
      <p:pic>
        <p:nvPicPr>
          <p:cNvPr id="130" name="Google Shape;130;p13"/>
          <p:cNvPicPr preferRelativeResize="0"/>
          <p:nvPr/>
        </p:nvPicPr>
        <p:blipFill rotWithShape="1">
          <a:blip r:embed="rId3">
            <a:alphaModFix/>
          </a:blip>
          <a:srcRect b="0" l="0" r="77543" t="0"/>
          <a:stretch/>
        </p:blipFill>
        <p:spPr>
          <a:xfrm>
            <a:off x="269300" y="267225"/>
            <a:ext cx="678626" cy="871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617700" y="3755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Opinión </a:t>
            </a:r>
            <a:r>
              <a:rPr lang="es-419"/>
              <a:t>1</a:t>
            </a:r>
            <a:endParaRPr/>
          </a:p>
        </p:txBody>
      </p:sp>
      <p:sp>
        <p:nvSpPr>
          <p:cNvPr id="136" name="Google Shape;136;p14"/>
          <p:cNvSpPr txBox="1"/>
          <p:nvPr>
            <p:ph idx="1" type="body"/>
          </p:nvPr>
        </p:nvSpPr>
        <p:spPr>
          <a:xfrm>
            <a:off x="389400" y="1009275"/>
            <a:ext cx="52914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800"/>
              <a:t>Estuvimos</a:t>
            </a:r>
            <a:r>
              <a:rPr lang="es-419" sz="1800"/>
              <a:t> una vez más en un </a:t>
            </a:r>
            <a:r>
              <a:rPr lang="es-419" sz="1800"/>
              <a:t>decisión</a:t>
            </a:r>
            <a:r>
              <a:rPr lang="es-419" sz="1800"/>
              <a:t> </a:t>
            </a:r>
            <a:r>
              <a:rPr lang="es-419" sz="1800"/>
              <a:t>difícil de tomar, y no es novedad, cuando fue fácil la política?  Aún no estoy seguro de haber elegido bien pero no tenía muchas opciones y había que elegir. </a:t>
            </a:r>
            <a:endParaRPr sz="1800"/>
          </a:p>
          <a:p>
            <a:pPr indent="0" lvl="0" marL="0" rtl="0" algn="just">
              <a:spcBef>
                <a:spcPts val="1200"/>
              </a:spcBef>
              <a:spcAft>
                <a:spcPts val="0"/>
              </a:spcAft>
              <a:buNone/>
            </a:pPr>
            <a:r>
              <a:rPr lang="es-419" sz="1800"/>
              <a:t>Como era de esperarse la entrada de Pedro castillo iba atrae complicaciones dentro del país e inclusive fuera y más aún cuando la gente está tan dividida por  quién les debe representar.  </a:t>
            </a:r>
            <a:endParaRPr sz="1800"/>
          </a:p>
          <a:p>
            <a:pPr indent="0" lvl="0" marL="0" rtl="0" algn="just">
              <a:spcBef>
                <a:spcPts val="1200"/>
              </a:spcBef>
              <a:spcAft>
                <a:spcPts val="1200"/>
              </a:spcAft>
              <a:buNone/>
            </a:pPr>
            <a:r>
              <a:rPr lang="es-419" sz="1800"/>
              <a:t>Las cosas están difíciles aun no tenemos la estabilidad política que desearíamos, y todo se ve reflejado en la economía.</a:t>
            </a:r>
            <a:endParaRPr sz="1800"/>
          </a:p>
        </p:txBody>
      </p:sp>
      <p:pic>
        <p:nvPicPr>
          <p:cNvPr id="137" name="Google Shape;137;p14"/>
          <p:cNvPicPr preferRelativeResize="0"/>
          <p:nvPr/>
        </p:nvPicPr>
        <p:blipFill>
          <a:blip r:embed="rId3">
            <a:alphaModFix/>
          </a:blip>
          <a:stretch>
            <a:fillRect/>
          </a:stretch>
        </p:blipFill>
        <p:spPr>
          <a:xfrm>
            <a:off x="6123850" y="1772675"/>
            <a:ext cx="2572150" cy="2006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Opinión </a:t>
            </a:r>
            <a:r>
              <a:rPr lang="es-419"/>
              <a:t>2</a:t>
            </a:r>
            <a:endParaRPr/>
          </a:p>
        </p:txBody>
      </p:sp>
      <p:sp>
        <p:nvSpPr>
          <p:cNvPr id="143" name="Google Shape;143;p15"/>
          <p:cNvSpPr txBox="1"/>
          <p:nvPr>
            <p:ph idx="1" type="body"/>
          </p:nvPr>
        </p:nvSpPr>
        <p:spPr>
          <a:xfrm>
            <a:off x="519350" y="1578000"/>
            <a:ext cx="4883700" cy="318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600"/>
              <a:t>Se pudo ver </a:t>
            </a:r>
            <a:r>
              <a:rPr lang="es-419" sz="1600"/>
              <a:t>cómo</a:t>
            </a:r>
            <a:r>
              <a:rPr lang="es-419" sz="1600"/>
              <a:t> los medios de </a:t>
            </a:r>
            <a:r>
              <a:rPr lang="es-419" sz="1600"/>
              <a:t>comunicación estuvieron</a:t>
            </a:r>
            <a:r>
              <a:rPr lang="es-419" sz="1600"/>
              <a:t> haciendo campaña y apoyando a un candidato en particular, provocando que las personas se dividan y peleen su voto. </a:t>
            </a:r>
            <a:endParaRPr sz="1600"/>
          </a:p>
          <a:p>
            <a:pPr indent="0" lvl="0" marL="0" rtl="0" algn="just">
              <a:spcBef>
                <a:spcPts val="1200"/>
              </a:spcBef>
              <a:spcAft>
                <a:spcPts val="1200"/>
              </a:spcAft>
              <a:buNone/>
            </a:pPr>
            <a:r>
              <a:rPr lang="es-419" sz="1600"/>
              <a:t>La </a:t>
            </a:r>
            <a:r>
              <a:rPr lang="es-419" sz="1600"/>
              <a:t>elección</a:t>
            </a:r>
            <a:r>
              <a:rPr lang="es-419" sz="1600"/>
              <a:t> por Pedro Castillo, como </a:t>
            </a:r>
            <a:r>
              <a:rPr lang="es-419" sz="1600"/>
              <a:t>dirían</a:t>
            </a:r>
            <a:r>
              <a:rPr lang="es-419" sz="1600"/>
              <a:t> muchos, fue por un mal menor, pero nos damos cuenta que no posee las </a:t>
            </a:r>
            <a:r>
              <a:rPr lang="es-419" sz="1600"/>
              <a:t>características</a:t>
            </a:r>
            <a:r>
              <a:rPr lang="es-419" sz="1600"/>
              <a:t> de un </a:t>
            </a:r>
            <a:r>
              <a:rPr lang="es-419" sz="1600"/>
              <a:t>líder</a:t>
            </a:r>
            <a:r>
              <a:rPr lang="es-419" sz="1600"/>
              <a:t> ni la iniciativa para cambiar las cosas. Con propuestas poco sustentadas y queriendo manejar el dominio de empresas privadas, trae inestabilidad </a:t>
            </a:r>
            <a:r>
              <a:rPr lang="es-419" sz="1600"/>
              <a:t>política</a:t>
            </a:r>
            <a:r>
              <a:rPr lang="es-419" sz="1600"/>
              <a:t> y </a:t>
            </a:r>
            <a:r>
              <a:rPr lang="es-419" sz="1600"/>
              <a:t>económica</a:t>
            </a:r>
            <a:r>
              <a:rPr lang="es-419" sz="1600"/>
              <a:t> al </a:t>
            </a:r>
            <a:r>
              <a:rPr lang="es-419" sz="1600"/>
              <a:t>país</a:t>
            </a:r>
            <a:r>
              <a:rPr lang="es-419" sz="1600"/>
              <a:t>. </a:t>
            </a:r>
            <a:endParaRPr sz="1600"/>
          </a:p>
        </p:txBody>
      </p:sp>
      <p:pic>
        <p:nvPicPr>
          <p:cNvPr id="144" name="Google Shape;144;p15"/>
          <p:cNvPicPr preferRelativeResize="0"/>
          <p:nvPr/>
        </p:nvPicPr>
        <p:blipFill>
          <a:blip r:embed="rId3">
            <a:alphaModFix/>
          </a:blip>
          <a:stretch>
            <a:fillRect/>
          </a:stretch>
        </p:blipFill>
        <p:spPr>
          <a:xfrm>
            <a:off x="5515775" y="922775"/>
            <a:ext cx="3156250" cy="2004219"/>
          </a:xfrm>
          <a:prstGeom prst="rect">
            <a:avLst/>
          </a:prstGeom>
          <a:noFill/>
          <a:ln>
            <a:noFill/>
          </a:ln>
        </p:spPr>
      </p:pic>
      <p:pic>
        <p:nvPicPr>
          <p:cNvPr id="145" name="Google Shape;145;p15"/>
          <p:cNvPicPr preferRelativeResize="0"/>
          <p:nvPr/>
        </p:nvPicPr>
        <p:blipFill>
          <a:blip r:embed="rId4">
            <a:alphaModFix/>
          </a:blip>
          <a:stretch>
            <a:fillRect/>
          </a:stretch>
        </p:blipFill>
        <p:spPr>
          <a:xfrm>
            <a:off x="5515775" y="3073094"/>
            <a:ext cx="3156250" cy="1778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Opinión</a:t>
            </a:r>
            <a:r>
              <a:rPr lang="es-419"/>
              <a:t> 3</a:t>
            </a:r>
            <a:endParaRPr/>
          </a:p>
        </p:txBody>
      </p:sp>
      <p:sp>
        <p:nvSpPr>
          <p:cNvPr id="151" name="Google Shape;151;p16"/>
          <p:cNvSpPr txBox="1"/>
          <p:nvPr>
            <p:ph idx="1" type="body"/>
          </p:nvPr>
        </p:nvSpPr>
        <p:spPr>
          <a:xfrm>
            <a:off x="370650" y="1548050"/>
            <a:ext cx="3972900" cy="3165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a:t>El 45% de los peruanos rechaza a Pedro Castillo según una encuesta: "Hace lo que Vladimir Cerrón dice" Pedro Castillo es el presidente de Perú con la aprobación más baja de los últimos 20 años al iniciar su mandato, con una aceptación únicamente del 38%, casi la mitad que algunos de sus predecesores, según una encuesta de Ipsos para el diario El Comercio.</a:t>
            </a:r>
            <a:endParaRPr/>
          </a:p>
          <a:p>
            <a:pPr indent="0" lvl="0" marL="0" rtl="0" algn="just">
              <a:spcBef>
                <a:spcPts val="1200"/>
              </a:spcBef>
              <a:spcAft>
                <a:spcPts val="1200"/>
              </a:spcAft>
              <a:buNone/>
            </a:pPr>
            <a:r>
              <a:rPr lang="es-419"/>
              <a:t>El sondeo señala que un 45% de los peruanos desaprueba a Castillo, mientras que un 17% declinó expresar su opinión. El rechazo a Castillo se concentra mayoritariamente en Lima, donde alcanza el 66% frente a un 24% que aprueba al nuevo presidente.</a:t>
            </a:r>
            <a:endParaRPr/>
          </a:p>
        </p:txBody>
      </p:sp>
      <p:sp>
        <p:nvSpPr>
          <p:cNvPr id="152" name="Google Shape;152;p16"/>
          <p:cNvSpPr txBox="1"/>
          <p:nvPr>
            <p:ph idx="1" type="body"/>
          </p:nvPr>
        </p:nvSpPr>
        <p:spPr>
          <a:xfrm>
            <a:off x="4805050" y="1548050"/>
            <a:ext cx="3972900" cy="3165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a:t>Todos sus predecesores de los últimos 20 años habían iniciado su mandato con una amplia aprobación entre el 55% y 60% y una desaprobación que no </a:t>
            </a:r>
            <a:r>
              <a:rPr lang="es-419"/>
              <a:t>supera</a:t>
            </a:r>
            <a:r>
              <a:rPr lang="es-419"/>
              <a:t> el 20%, excepto Francisco Sagasti (2020-2021), que comenzó con una aceptación del 44% y una desaprobación del 35%.</a:t>
            </a:r>
            <a:endParaRPr/>
          </a:p>
          <a:p>
            <a:pPr indent="0" lvl="0" marL="0" rtl="0" algn="just">
              <a:spcBef>
                <a:spcPts val="1200"/>
              </a:spcBef>
              <a:spcAft>
                <a:spcPts val="1200"/>
              </a:spcAft>
              <a:buNone/>
            </a:pPr>
            <a:r>
              <a:rPr lang="es-419"/>
              <a:t>Incluso Pedro Pablo Kuczynski (2016-2018), que ganó las elecciones presidenciales a la derechista Keiko Fujimori por unos 41.000 votos, un margen casi idéntico al de Castillo, inició su mandato con un 61% de aceptación y un 16% de desaprobación.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Opinión </a:t>
            </a:r>
            <a:r>
              <a:rPr lang="es-419"/>
              <a:t>4</a:t>
            </a:r>
            <a:endParaRPr/>
          </a:p>
        </p:txBody>
      </p:sp>
      <p:sp>
        <p:nvSpPr>
          <p:cNvPr id="158" name="Google Shape;158;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419"/>
              <a:t>Hubo mucha incertidumbre en estas elecciones, primero fue por la sorpresa de ambos candidatos que pasaron a segunda vuelta</a:t>
            </a:r>
            <a:endParaRPr/>
          </a:p>
          <a:p>
            <a:pPr indent="0" lvl="0" marL="0" rtl="0" algn="l">
              <a:spcBef>
                <a:spcPts val="1200"/>
              </a:spcBef>
              <a:spcAft>
                <a:spcPts val="0"/>
              </a:spcAft>
              <a:buNone/>
            </a:pPr>
            <a:r>
              <a:rPr lang="es-419"/>
              <a:t>Nadie </a:t>
            </a:r>
            <a:r>
              <a:rPr lang="es-419"/>
              <a:t>creería</a:t>
            </a:r>
            <a:r>
              <a:rPr lang="es-419"/>
              <a:t> que el sr Pedro Castillo y  Sra Keiko Fujimori  fueron los </a:t>
            </a:r>
            <a:r>
              <a:rPr lang="es-419"/>
              <a:t>más</a:t>
            </a:r>
            <a:r>
              <a:rPr lang="es-419"/>
              <a:t> votados de la primera vuelta, esto </a:t>
            </a:r>
            <a:r>
              <a:rPr lang="es-419"/>
              <a:t>llevó</a:t>
            </a:r>
            <a:r>
              <a:rPr lang="es-419"/>
              <a:t> a que la </a:t>
            </a:r>
            <a:r>
              <a:rPr lang="es-419"/>
              <a:t>población</a:t>
            </a:r>
            <a:r>
              <a:rPr lang="es-419"/>
              <a:t> entre en </a:t>
            </a:r>
            <a:r>
              <a:rPr lang="es-419"/>
              <a:t>pánico</a:t>
            </a:r>
            <a:r>
              <a:rPr lang="es-419"/>
              <a:t> ya sea por lo </a:t>
            </a:r>
            <a:r>
              <a:rPr lang="es-419"/>
              <a:t>económico</a:t>
            </a:r>
            <a:r>
              <a:rPr lang="es-419"/>
              <a:t> y lo social</a:t>
            </a:r>
            <a:endParaRPr/>
          </a:p>
          <a:p>
            <a:pPr indent="0" lvl="0" marL="0" rtl="0" algn="l">
              <a:spcBef>
                <a:spcPts val="1200"/>
              </a:spcBef>
              <a:spcAft>
                <a:spcPts val="0"/>
              </a:spcAft>
              <a:buNone/>
            </a:pPr>
            <a:r>
              <a:rPr lang="es-419"/>
              <a:t>Hoy en dia tenemos a nuestro presidente ya electo, el sr Pedro Castillo, quien hasta el momento las cosas a permanecido igual o peor solo esperemos que las promesas del presidente no quede solo en palabras</a:t>
            </a:r>
            <a:endParaRPr/>
          </a:p>
          <a:p>
            <a:pPr indent="0" lvl="0" marL="0" rtl="0" algn="l">
              <a:spcBef>
                <a:spcPts val="1200"/>
              </a:spcBef>
              <a:spcAft>
                <a:spcPts val="1200"/>
              </a:spcAft>
              <a:buNone/>
            </a:pPr>
            <a:r>
              <a:rPr lang="es-419"/>
              <a:t>Yo personalmente nunca he sentido que un presidente se preocupe por las necesidades que tiene nuestra ciudad de Tacna, y Tacna fue una de las ciudades que </a:t>
            </a:r>
            <a:r>
              <a:rPr lang="es-419"/>
              <a:t>más</a:t>
            </a:r>
            <a:r>
              <a:rPr lang="es-419"/>
              <a:t> </a:t>
            </a:r>
            <a:r>
              <a:rPr lang="es-419"/>
              <a:t>votó</a:t>
            </a:r>
            <a:r>
              <a:rPr lang="es-419"/>
              <a:t> por Pedro Castillo esperemos que el presidente lo tome en </a:t>
            </a:r>
            <a:r>
              <a:rPr lang="es-419"/>
              <a:t>consideración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