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268A2-22B9-A893-D70E-DC66DCCB1C7D}" v="33" dt="2024-10-09T18:41:04.065"/>
    <p1510:client id="{F628EA91-A973-27FA-4A9C-1BCB5BFBBD80}" v="104" dt="2024-10-09T18:31:16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6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1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6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1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1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1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1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2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arattere">
            <a:extLst>
              <a:ext uri="{FF2B5EF4-FFF2-40B4-BE49-F238E27FC236}">
                <a16:creationId xmlns:a16="http://schemas.microsoft.com/office/drawing/2014/main" id="{37467408-1934-80FE-9FAB-B81B512A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367686"/>
            <a:ext cx="10172700" cy="3162300"/>
          </a:xfrm>
          <a:prstGeom prst="rect">
            <a:avLst/>
          </a:prstGeom>
          <a:ln>
            <a:noFill/>
          </a:ln>
        </p:spPr>
      </p:pic>
      <p:pic>
        <p:nvPicPr>
          <p:cNvPr id="6" name="Immagine 5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0BE8B52D-CDAD-19F1-1255-715F7F78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12" y="385547"/>
            <a:ext cx="9582150" cy="7810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7AD067C-6115-5F5C-96C4-F7B29DBDA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3" y="1182471"/>
            <a:ext cx="9705975" cy="2238375"/>
          </a:xfrm>
          <a:prstGeom prst="rect">
            <a:avLst/>
          </a:prstGeom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FCEBCF9-3AD6-FFF3-0AD1-3387D342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17" y="427647"/>
            <a:ext cx="2190750" cy="4286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7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25837F7-80D4-FBA8-2187-2F1F52323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057797"/>
            <a:ext cx="9658350" cy="4972050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esto, Carattere, bianco, design&#10;&#10;Descrizione generata automaticamente">
            <a:extLst>
              <a:ext uri="{FF2B5EF4-FFF2-40B4-BE49-F238E27FC236}">
                <a16:creationId xmlns:a16="http://schemas.microsoft.com/office/drawing/2014/main" id="{DF362389-198A-BBDC-1D18-9885CD76E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15" y="376172"/>
            <a:ext cx="2419350" cy="5524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50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11B9C64-6AE5-40B3-1589-A4C19396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070553"/>
            <a:ext cx="9810750" cy="2676525"/>
          </a:xfrm>
          <a:prstGeom prst="rect">
            <a:avLst/>
          </a:prstGeom>
          <a:ln>
            <a:noFill/>
          </a:ln>
        </p:spPr>
      </p:pic>
      <p:pic>
        <p:nvPicPr>
          <p:cNvPr id="3" name="Immagine 2" descr="Immagine che contiene testo, Carattere, bianco, design&#10;&#10;Descrizione generata automaticamente">
            <a:extLst>
              <a:ext uri="{FF2B5EF4-FFF2-40B4-BE49-F238E27FC236}">
                <a16:creationId xmlns:a16="http://schemas.microsoft.com/office/drawing/2014/main" id="{39EA7A9D-1823-260C-1CFD-33AC9455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15" y="376172"/>
            <a:ext cx="2419350" cy="5524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21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D2351C4-A5B5-75D5-0CEE-F23D8571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3" y="1034115"/>
            <a:ext cx="9782175" cy="3933825"/>
          </a:xfrm>
          <a:prstGeom prst="rect">
            <a:avLst/>
          </a:prstGeom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D173B38-AD63-37FC-3FED-0E5848A3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848" y="427647"/>
            <a:ext cx="2114550" cy="4286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39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6C2BEB98-2C21-4D7F-0871-C897FB04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131126"/>
            <a:ext cx="9639300" cy="4324350"/>
          </a:xfrm>
          <a:prstGeom prst="rect">
            <a:avLst/>
          </a:prstGeom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FB05B80-73F6-CC83-E715-F7CEBCB6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58" y="350925"/>
            <a:ext cx="2524125" cy="3524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72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VanillaVTI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102</cp:revision>
  <dcterms:created xsi:type="dcterms:W3CDTF">2024-10-09T18:05:34Z</dcterms:created>
  <dcterms:modified xsi:type="dcterms:W3CDTF">2024-10-09T18:43:16Z</dcterms:modified>
</cp:coreProperties>
</file>