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E16D-A34B-5548-881A-3CA3DDD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8777-04B5-3B45-A148-76B09FF5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2A32-2B08-C44D-B637-870A001D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0DB5-E374-204B-8D93-D0951611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39EE-11C4-644E-9C6C-A81D55BA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9A6A-1837-0041-B4FC-FC07B44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109F9-7F44-E14D-B690-36AEB6B8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7F5E-33FA-8746-B0F1-CBB1E714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C166-1C20-0546-8642-275BF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C914-1C5C-0C45-882C-30412E06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8C8D9-D170-8F42-A3EF-C6086588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0580-E0CE-1A44-B22D-4AD4E149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738E-47B2-404C-915D-C0FAA5A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3674-AE5C-C14B-8E6C-A5522C71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2930-E4AD-1C47-8B2E-B8B9CA57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5931-2E30-E441-9A75-06191183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8206-48D6-0549-B0B2-63448DAB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E40E2-3E3F-3C4E-A4BC-2F95C82D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DBAE-DAAE-0A4E-BB5E-CD77BD1C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D46F-974C-304D-9389-C7EFA5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18A7-63EE-8F4B-BFF9-535CA6D3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5316-DA42-954A-8894-C115293C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521A-443A-0947-AC59-0D8BA9A0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8492-C9CD-9247-9A8D-27026BF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7748-0734-384D-9B72-46BDB4CA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9728-EB06-2741-98D5-32BB79A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6C37-F956-9F48-8B1E-9B2B0470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AF80-DC04-3142-98E7-8D7CA16E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86E2-2CCC-E34F-8DDD-B8DAC6A4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87F8-EC75-4546-BE81-9C99254B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5C7CE-7D56-4C45-A879-9EC78C13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981-5C9F-9843-9822-8A0051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F8E8-BAB0-DC47-B152-3E6409BC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94F8-238F-824E-A5FB-0A4AE810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648EA-C725-0C45-9C5F-4E4790D5B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0A3B6-DAD9-CA41-A473-546B026C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8BCB-5013-DD43-B498-2F5EE2B9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D710B-D5E5-C84A-815E-FCFAA7B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4410B-28C7-2C40-BAF9-52C8CC8D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3F8F-1157-2944-A845-A445DCF5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D8C-A9A1-E74D-B736-8E59CA1C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C8B2C-93AB-8449-A45D-7E40EE27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3EFF-5518-2D46-9245-544A8E4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A6B2D-A9E4-7840-A3D3-BEF6D9D9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8035F-8924-494C-A687-9936B163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A6546-E656-294A-A914-42C24223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008E-CD31-3141-8550-86ACA424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D19B-385F-D245-AC41-40678CB7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0E481-3360-2E4F-B5DC-FA637AC0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2021-F13F-6242-89A3-9FFF573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6C42-DDED-3C4F-8854-878C8B76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CA0-40AA-024A-8120-D15E69C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516-BC67-F149-B798-3C088E24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913FA-9B42-7B42-AEB4-E9E110144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51109-6ED4-5347-B9EE-B09FD3B2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4F24-0A4A-9743-B7B7-9201B10C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DD0AF-096B-194E-B074-D50972F9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9725-27A4-504E-A537-9A162A6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1102E-0599-4C42-AE8C-AFC28D26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8B7E-711D-8049-96B2-3B28B4E7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B11D-AC81-014F-9D92-0F22E40AB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5816-85CE-6345-BBBA-45B787E2DA7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5604-BD41-F043-B1ED-FD24C92E1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8435-E9C4-C040-A280-ED09F061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CB5-D4F9-9E4B-BE76-262D0A010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2F12-653F-C04B-8246-71444B9E4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6BB8C-994E-494A-8D7E-F41E7E1BA06C}"/>
              </a:ext>
            </a:extLst>
          </p:cNvPr>
          <p:cNvSpPr/>
          <p:nvPr/>
        </p:nvSpPr>
        <p:spPr>
          <a:xfrm>
            <a:off x="1964724" y="1124465"/>
            <a:ext cx="2125362" cy="138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6F01-15E6-CA49-AD1E-A0C467E7A1D8}"/>
              </a:ext>
            </a:extLst>
          </p:cNvPr>
          <p:cNvSpPr txBox="1"/>
          <p:nvPr/>
        </p:nvSpPr>
        <p:spPr>
          <a:xfrm>
            <a:off x="2100649" y="1223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DA5865-2E0A-3F42-B922-EC52E55271A2}"/>
              </a:ext>
            </a:extLst>
          </p:cNvPr>
          <p:cNvCxnSpPr/>
          <p:nvPr/>
        </p:nvCxnSpPr>
        <p:spPr>
          <a:xfrm>
            <a:off x="1964724" y="1592651"/>
            <a:ext cx="2125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4AC60A-4E4C-D64D-9D3F-0260491915B1}"/>
              </a:ext>
            </a:extLst>
          </p:cNvPr>
          <p:cNvSpPr/>
          <p:nvPr/>
        </p:nvSpPr>
        <p:spPr>
          <a:xfrm>
            <a:off x="7282248" y="1124465"/>
            <a:ext cx="2125362" cy="138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FA62-807F-ED47-ADE5-A24B0887DED1}"/>
              </a:ext>
            </a:extLst>
          </p:cNvPr>
          <p:cNvSpPr txBox="1"/>
          <p:nvPr/>
        </p:nvSpPr>
        <p:spPr>
          <a:xfrm>
            <a:off x="7418173" y="1223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EFC090-84CC-9F41-8A32-A85D998FBB34}"/>
              </a:ext>
            </a:extLst>
          </p:cNvPr>
          <p:cNvCxnSpPr/>
          <p:nvPr/>
        </p:nvCxnSpPr>
        <p:spPr>
          <a:xfrm>
            <a:off x="7282248" y="1592651"/>
            <a:ext cx="2125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1C91F7-085E-B044-87FD-2C8ED037BAEE}"/>
              </a:ext>
            </a:extLst>
          </p:cNvPr>
          <p:cNvCxnSpPr/>
          <p:nvPr/>
        </p:nvCxnSpPr>
        <p:spPr>
          <a:xfrm flipH="1">
            <a:off x="4090086" y="1396314"/>
            <a:ext cx="3192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63225-451D-EA4C-BCC5-FA295BFC6F40}"/>
              </a:ext>
            </a:extLst>
          </p:cNvPr>
          <p:cNvCxnSpPr/>
          <p:nvPr/>
        </p:nvCxnSpPr>
        <p:spPr>
          <a:xfrm flipH="1">
            <a:off x="4090086" y="1944131"/>
            <a:ext cx="31921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D4F72-8BA3-FF44-B537-6B5146CF4428}"/>
              </a:ext>
            </a:extLst>
          </p:cNvPr>
          <p:cNvSpPr txBox="1"/>
          <p:nvPr/>
        </p:nvSpPr>
        <p:spPr>
          <a:xfrm>
            <a:off x="5263979" y="1038653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1682C-41ED-2647-81CC-3F4839551022}"/>
              </a:ext>
            </a:extLst>
          </p:cNvPr>
          <p:cNvSpPr txBox="1"/>
          <p:nvPr/>
        </p:nvSpPr>
        <p:spPr>
          <a:xfrm>
            <a:off x="4757350" y="1580980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wasGeneratedBy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A26B8A-59F1-CA41-B3D3-42441302F9FB}"/>
              </a:ext>
            </a:extLst>
          </p:cNvPr>
          <p:cNvCxnSpPr>
            <a:cxnSpLocks/>
          </p:cNvCxnSpPr>
          <p:nvPr/>
        </p:nvCxnSpPr>
        <p:spPr>
          <a:xfrm flipV="1">
            <a:off x="8987481" y="617838"/>
            <a:ext cx="0" cy="49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B437EC-B996-3A4D-85EF-286E590E04BE}"/>
              </a:ext>
            </a:extLst>
          </p:cNvPr>
          <p:cNvCxnSpPr>
            <a:cxnSpLocks/>
          </p:cNvCxnSpPr>
          <p:nvPr/>
        </p:nvCxnSpPr>
        <p:spPr>
          <a:xfrm>
            <a:off x="8987481" y="617838"/>
            <a:ext cx="832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8DD3B8-3D8E-234E-A5AD-1A0E04A83CE8}"/>
              </a:ext>
            </a:extLst>
          </p:cNvPr>
          <p:cNvCxnSpPr/>
          <p:nvPr/>
        </p:nvCxnSpPr>
        <p:spPr>
          <a:xfrm>
            <a:off x="9819503" y="617838"/>
            <a:ext cx="0" cy="605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A9FD6D-F9B7-D44D-8A5E-92A031A5E9C0}"/>
              </a:ext>
            </a:extLst>
          </p:cNvPr>
          <p:cNvCxnSpPr/>
          <p:nvPr/>
        </p:nvCxnSpPr>
        <p:spPr>
          <a:xfrm flipH="1">
            <a:off x="9403492" y="1223319"/>
            <a:ext cx="416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D0E98E-F071-E34D-BEF6-0A464FD9573D}"/>
              </a:ext>
            </a:extLst>
          </p:cNvPr>
          <p:cNvSpPr txBox="1"/>
          <p:nvPr/>
        </p:nvSpPr>
        <p:spPr>
          <a:xfrm>
            <a:off x="8777415" y="199079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wasInformedBy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C98220-2A7C-8443-8F2B-C148A5E0AC95}"/>
              </a:ext>
            </a:extLst>
          </p:cNvPr>
          <p:cNvCxnSpPr>
            <a:cxnSpLocks/>
          </p:cNvCxnSpPr>
          <p:nvPr/>
        </p:nvCxnSpPr>
        <p:spPr>
          <a:xfrm flipV="1">
            <a:off x="1453978" y="518984"/>
            <a:ext cx="0" cy="69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C1132D-B9C7-9D44-B061-B027C1C154A0}"/>
              </a:ext>
            </a:extLst>
          </p:cNvPr>
          <p:cNvCxnSpPr>
            <a:cxnSpLocks/>
          </p:cNvCxnSpPr>
          <p:nvPr/>
        </p:nvCxnSpPr>
        <p:spPr>
          <a:xfrm>
            <a:off x="1443681" y="506627"/>
            <a:ext cx="832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C2029B-2B82-7944-ABCF-C2FA764ABAD2}"/>
              </a:ext>
            </a:extLst>
          </p:cNvPr>
          <p:cNvCxnSpPr/>
          <p:nvPr/>
        </p:nvCxnSpPr>
        <p:spPr>
          <a:xfrm>
            <a:off x="2275703" y="518984"/>
            <a:ext cx="0" cy="605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2F0889-6D27-7646-9F38-603412D04917}"/>
              </a:ext>
            </a:extLst>
          </p:cNvPr>
          <p:cNvCxnSpPr>
            <a:cxnSpLocks/>
          </p:cNvCxnSpPr>
          <p:nvPr/>
        </p:nvCxnSpPr>
        <p:spPr>
          <a:xfrm flipH="1">
            <a:off x="1443681" y="1210962"/>
            <a:ext cx="521044" cy="123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34E7C4-BAAF-3F41-8F87-BFB9B6E9575C}"/>
              </a:ext>
            </a:extLst>
          </p:cNvPr>
          <p:cNvSpPr txBox="1"/>
          <p:nvPr/>
        </p:nvSpPr>
        <p:spPr>
          <a:xfrm>
            <a:off x="941172" y="81690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wasDerivedFrom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3</cp:revision>
  <dcterms:created xsi:type="dcterms:W3CDTF">2020-02-13T17:15:38Z</dcterms:created>
  <dcterms:modified xsi:type="dcterms:W3CDTF">2020-02-13T17:26:32Z</dcterms:modified>
</cp:coreProperties>
</file>