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ryans" userId="2bdd9104-0739-4811-8d5a-2f4a7e6bb682" providerId="ADAL" clId="{CD200466-4611-C646-A183-7F4744B5EA7A}"/>
    <pc:docChg chg="modSld">
      <pc:chgData name="Jeremy Bryans" userId="2bdd9104-0739-4811-8d5a-2f4a7e6bb682" providerId="ADAL" clId="{CD200466-4611-C646-A183-7F4744B5EA7A}" dt="2019-09-04T15:08:54.635" v="1" actId="1076"/>
      <pc:docMkLst>
        <pc:docMk/>
      </pc:docMkLst>
      <pc:sldChg chg="addSp modSp">
        <pc:chgData name="Jeremy Bryans" userId="2bdd9104-0739-4811-8d5a-2f4a7e6bb682" providerId="ADAL" clId="{CD200466-4611-C646-A183-7F4744B5EA7A}" dt="2019-09-04T15:08:54.635" v="1" actId="1076"/>
        <pc:sldMkLst>
          <pc:docMk/>
          <pc:sldMk cId="2482149023" sldId="257"/>
        </pc:sldMkLst>
        <pc:spChg chg="add mod">
          <ac:chgData name="Jeremy Bryans" userId="2bdd9104-0739-4811-8d5a-2f4a7e6bb682" providerId="ADAL" clId="{CD200466-4611-C646-A183-7F4744B5EA7A}" dt="2019-09-04T15:08:54.635" v="1" actId="1076"/>
          <ac:spMkLst>
            <pc:docMk/>
            <pc:sldMk cId="2482149023" sldId="257"/>
            <ac:spMk id="58" creationId="{C49D0174-FF61-0348-9CF2-7D266C84CF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277-41B4-F045-BBBC-8ED057E37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9B25E-07F2-0442-8EB4-DC9D5598B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BAED-74DB-5C4A-B46B-68634B49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4175-10E4-B646-B89A-AF840CE3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5999-24E5-9943-AFD3-C484292C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741-759B-9A4D-AE02-9953BD59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04FE-666A-BA4B-8C1A-368E662D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BE5B-7E28-5C40-BADA-AAA2BD97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461-7FA9-A044-8E51-63D7E69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E7E5-078A-D44B-8BF8-A6B09E4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86196-ECDE-1B4E-9BF9-F7B3DAED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6A5AE-5EE2-C846-897F-6CB4F58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4BB2-4695-114B-8730-0E0A627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03033-261E-1742-81DD-062ED38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14896-2328-D843-B9F0-383DE9D1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31B-85EC-8A45-B579-237E40BB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D412-D17D-9748-995F-0C3DF69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91C50-0907-D944-BF6F-13235F2C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120E-2B1E-F94F-AFB3-DA62FB0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254E-2529-8746-BE9B-07DFE24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EE71-9E55-CE45-96BD-E5A293D6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901C-C569-2341-8430-7AE25328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83FD-37D5-9B4B-9976-CEB89B11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BB00-0062-8A4D-9F8F-9CD6414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7B27-1EE8-3547-9A0B-DD5C9D43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40D5-1D42-8F4E-AF6C-F764362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4B05-2FC6-F744-8D28-B3E9D406B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B7D9-3957-B74F-8308-78750CD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55C9-0897-3545-B165-13F114D8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BAA0-4A7A-F546-ADB8-827466D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1401-922A-BF43-9486-5C08407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46F-E613-B044-8F03-6292E701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3445D-D0C0-5B49-93DE-968A5879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C758-BB43-724A-84CA-51593CC2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FBE86-47D5-494E-80C8-B9BA4F58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32D-73B9-BB4A-BA2C-F1510E080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7FA8-C17D-8541-8AD5-5C5FFA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0AB70-06EC-C34E-9134-F2F90A8D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BFD63-B3ED-0849-9431-95975B2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DB0-E5E7-FA4D-A964-00EE41B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6299-4493-564D-9246-80A3B1D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5E531-72E9-3C4A-9609-AF7F0222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8F8-EA88-0346-8B7C-C3E4E060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C305-138D-234B-B271-0AB7489F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96E52-D328-4544-9214-7DF58C52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F00A-64C9-F541-A41C-323677AC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66F7-F27B-1849-BCF4-CC560D45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8BE9-5679-0341-8760-E588EE9B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710D3-5E14-4342-9BAC-74A2DC5E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B2CB-2957-6447-A6AC-E53DDDB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7E312-5962-5246-80F6-484F166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89C9D-6DC9-B149-B759-DFF7E76B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9349-1FFD-5B41-8FD7-D5578B0C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1308D-A818-834D-A252-B9E2EEF7A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BEC32-BFFC-FA42-B68C-0976B5EF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ED76F-0338-EF4E-91B3-C6E9ED1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1833-1AEE-6E43-838D-186872C7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790CD-5CD5-044A-881B-FA49169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54339-20FD-9344-AF24-5BE93164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C7D7-528F-B14F-8A9B-2EC982EE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2DB0-A196-4348-B1D8-D99C460AD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544F1-4EB3-B943-BAC8-4587CDEC2BDB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AE8-B076-FA45-BA20-1D55E72A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AE5A-E8CF-0E42-A471-8FC13097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0432-E6A8-5B44-B1E2-9049F30C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314FED-6453-FD43-961D-8254778ED840}"/>
              </a:ext>
            </a:extLst>
          </p:cNvPr>
          <p:cNvGrpSpPr/>
          <p:nvPr/>
        </p:nvGrpSpPr>
        <p:grpSpPr>
          <a:xfrm>
            <a:off x="4903292" y="4219157"/>
            <a:ext cx="394531" cy="394531"/>
            <a:chOff x="2397512" y="1594624"/>
            <a:chExt cx="635620" cy="6356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BBFE5DD-7E1E-8D48-B332-ACD70B994D5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6A917E-4978-2946-96D6-F2553A813A97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8B1DA8-0759-5442-BF30-49944267F668}"/>
              </a:ext>
            </a:extLst>
          </p:cNvPr>
          <p:cNvGrpSpPr/>
          <p:nvPr/>
        </p:nvGrpSpPr>
        <p:grpSpPr>
          <a:xfrm>
            <a:off x="4903911" y="4767020"/>
            <a:ext cx="394531" cy="394531"/>
            <a:chOff x="2397512" y="1594624"/>
            <a:chExt cx="635620" cy="6356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4FE891-ED40-5E4D-97FB-8EDB87EF846A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DFE8B4-AEA7-1943-B323-03AB18BB67F2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56272-76EF-8A4C-BCA2-E977C3751A4B}"/>
              </a:ext>
            </a:extLst>
          </p:cNvPr>
          <p:cNvGrpSpPr/>
          <p:nvPr/>
        </p:nvGrpSpPr>
        <p:grpSpPr>
          <a:xfrm>
            <a:off x="4916320" y="5322766"/>
            <a:ext cx="394531" cy="394531"/>
            <a:chOff x="2397512" y="1594624"/>
            <a:chExt cx="635620" cy="6356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9DDA3E-6C2D-A844-B021-F245E5EEBC5D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4DC8D5-D4D8-854E-9C74-CD70E62AE430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3C6156-07D9-CE49-9436-2C758A39D604}"/>
              </a:ext>
            </a:extLst>
          </p:cNvPr>
          <p:cNvGrpSpPr/>
          <p:nvPr/>
        </p:nvGrpSpPr>
        <p:grpSpPr>
          <a:xfrm>
            <a:off x="5934931" y="4450369"/>
            <a:ext cx="370458" cy="394531"/>
            <a:chOff x="2651620" y="4455131"/>
            <a:chExt cx="370458" cy="3945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76E380-346B-5C45-91A2-5D90DFBA394E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FFADCD-5327-C44E-9659-03C85D45FF1A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B53682-92EB-C047-ADEB-A7E534B4E8A8}"/>
              </a:ext>
            </a:extLst>
          </p:cNvPr>
          <p:cNvGrpSpPr/>
          <p:nvPr/>
        </p:nvGrpSpPr>
        <p:grpSpPr>
          <a:xfrm>
            <a:off x="5950760" y="5321559"/>
            <a:ext cx="363601" cy="394531"/>
            <a:chOff x="2658477" y="5322765"/>
            <a:chExt cx="363601" cy="3945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18E7C6-EA46-9945-AE2B-0870F2915DCE}"/>
                </a:ext>
              </a:extLst>
            </p:cNvPr>
            <p:cNvSpPr/>
            <p:nvPr/>
          </p:nvSpPr>
          <p:spPr>
            <a:xfrm>
              <a:off x="2658477" y="5322765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45FE4C-22C9-2947-9282-64AD8E488BA0}"/>
                </a:ext>
              </a:extLst>
            </p:cNvPr>
            <p:cNvSpPr txBox="1"/>
            <p:nvPr/>
          </p:nvSpPr>
          <p:spPr>
            <a:xfrm>
              <a:off x="2681287" y="5366576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a3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ED6E3C-6BC2-2548-8267-05DFADBD7DE7}"/>
              </a:ext>
            </a:extLst>
          </p:cNvPr>
          <p:cNvCxnSpPr>
            <a:cxnSpLocks/>
            <a:stCxn id="14" idx="1"/>
            <a:endCxn id="5" idx="6"/>
          </p:cNvCxnSpPr>
          <p:nvPr/>
        </p:nvCxnSpPr>
        <p:spPr>
          <a:xfrm flipH="1" flipV="1">
            <a:off x="5297822" y="4416422"/>
            <a:ext cx="643966" cy="2312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36CCBA-0D37-4646-98D7-AB0D21115FDD}"/>
              </a:ext>
            </a:extLst>
          </p:cNvPr>
          <p:cNvCxnSpPr>
            <a:cxnSpLocks/>
            <a:stCxn id="14" idx="1"/>
            <a:endCxn id="8" idx="6"/>
          </p:cNvCxnSpPr>
          <p:nvPr/>
        </p:nvCxnSpPr>
        <p:spPr>
          <a:xfrm flipH="1">
            <a:off x="5298442" y="4647635"/>
            <a:ext cx="643347" cy="316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9FF4-AB6F-9D43-8E3E-81009DAA6582}"/>
              </a:ext>
            </a:extLst>
          </p:cNvPr>
          <p:cNvCxnSpPr>
            <a:stCxn id="17" idx="1"/>
            <a:endCxn id="11" idx="6"/>
          </p:cNvCxnSpPr>
          <p:nvPr/>
        </p:nvCxnSpPr>
        <p:spPr>
          <a:xfrm flipH="1">
            <a:off x="5310850" y="5518825"/>
            <a:ext cx="639910" cy="1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4F0DD6-8299-CB4E-AC3B-EAC78C0F0131}"/>
              </a:ext>
            </a:extLst>
          </p:cNvPr>
          <p:cNvCxnSpPr>
            <a:stCxn id="17" idx="1"/>
            <a:endCxn id="8" idx="6"/>
          </p:cNvCxnSpPr>
          <p:nvPr/>
        </p:nvCxnSpPr>
        <p:spPr>
          <a:xfrm flipH="1" flipV="1">
            <a:off x="5298442" y="4964286"/>
            <a:ext cx="652319" cy="5545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A1E876-24B9-C944-905F-385046F96EDD}"/>
              </a:ext>
            </a:extLst>
          </p:cNvPr>
          <p:cNvGrpSpPr/>
          <p:nvPr/>
        </p:nvGrpSpPr>
        <p:grpSpPr>
          <a:xfrm>
            <a:off x="6827388" y="4450368"/>
            <a:ext cx="394531" cy="394531"/>
            <a:chOff x="2397512" y="1594624"/>
            <a:chExt cx="635620" cy="6356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EA9C69-888B-F44A-BCF3-ECC655A1727B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860875-F1F4-6848-BFFC-A2C8CACF3302}"/>
                </a:ext>
              </a:extLst>
            </p:cNvPr>
            <p:cNvSpPr txBox="1"/>
            <p:nvPr/>
          </p:nvSpPr>
          <p:spPr>
            <a:xfrm>
              <a:off x="2423246" y="1640609"/>
              <a:ext cx="602089" cy="446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e4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B8D91CC-452C-9F40-8A18-6EEF72196750}"/>
              </a:ext>
            </a:extLst>
          </p:cNvPr>
          <p:cNvSpPr/>
          <p:nvPr/>
        </p:nvSpPr>
        <p:spPr>
          <a:xfrm>
            <a:off x="6835469" y="5302917"/>
            <a:ext cx="394531" cy="39453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0D91D2-D0BD-3748-8D36-A65DA478E317}"/>
              </a:ext>
            </a:extLst>
          </p:cNvPr>
          <p:cNvSpPr txBox="1"/>
          <p:nvPr/>
        </p:nvSpPr>
        <p:spPr>
          <a:xfrm>
            <a:off x="6839109" y="536537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DDEB8D-7BE7-CB41-B0C9-81495875BA69}"/>
              </a:ext>
            </a:extLst>
          </p:cNvPr>
          <p:cNvGrpSpPr/>
          <p:nvPr/>
        </p:nvGrpSpPr>
        <p:grpSpPr>
          <a:xfrm>
            <a:off x="7715777" y="4416422"/>
            <a:ext cx="363601" cy="394531"/>
            <a:chOff x="2658477" y="4455131"/>
            <a:chExt cx="363601" cy="3945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873860-AFEE-C846-B7CA-0E3764F4C6C8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6EFF95-A269-9B4E-AD07-2002435F0D32}"/>
                </a:ext>
              </a:extLst>
            </p:cNvPr>
            <p:cNvSpPr txBox="1"/>
            <p:nvPr/>
          </p:nvSpPr>
          <p:spPr>
            <a:xfrm>
              <a:off x="2675413" y="4498507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a2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F1237CB-3D98-2E4F-B768-D020BFF9EB00}"/>
              </a:ext>
            </a:extLst>
          </p:cNvPr>
          <p:cNvSpPr/>
          <p:nvPr/>
        </p:nvSpPr>
        <p:spPr>
          <a:xfrm>
            <a:off x="7706064" y="5302917"/>
            <a:ext cx="363601" cy="394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BA6998-2549-1044-86AE-4D1A2F91731F}"/>
              </a:ext>
            </a:extLst>
          </p:cNvPr>
          <p:cNvSpPr txBox="1"/>
          <p:nvPr/>
        </p:nvSpPr>
        <p:spPr>
          <a:xfrm>
            <a:off x="7746776" y="5365370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a4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8454A0-98CC-EC44-B0DA-7F34630D876F}"/>
              </a:ext>
            </a:extLst>
          </p:cNvPr>
          <p:cNvSpPr txBox="1"/>
          <p:nvPr/>
        </p:nvSpPr>
        <p:spPr>
          <a:xfrm>
            <a:off x="4942705" y="53722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CA1C51-B0F3-FE47-9302-B674C382B0BD}"/>
              </a:ext>
            </a:extLst>
          </p:cNvPr>
          <p:cNvSpPr txBox="1"/>
          <p:nvPr/>
        </p:nvSpPr>
        <p:spPr>
          <a:xfrm>
            <a:off x="4942705" y="483017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02DFF-A3D2-9D41-AE96-E6EADE35D8BF}"/>
              </a:ext>
            </a:extLst>
          </p:cNvPr>
          <p:cNvSpPr txBox="1"/>
          <p:nvPr/>
        </p:nvSpPr>
        <p:spPr>
          <a:xfrm>
            <a:off x="4967727" y="4293269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74CE3A-A97F-DC46-A82D-3F506103356B}"/>
              </a:ext>
            </a:extLst>
          </p:cNvPr>
          <p:cNvCxnSpPr>
            <a:stCxn id="24" idx="2"/>
            <a:endCxn id="14" idx="3"/>
          </p:cNvCxnSpPr>
          <p:nvPr/>
        </p:nvCxnSpPr>
        <p:spPr>
          <a:xfrm flipH="1">
            <a:off x="6305389" y="4647634"/>
            <a:ext cx="52199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3912C9-718E-E849-8467-C9359972B555}"/>
              </a:ext>
            </a:extLst>
          </p:cNvPr>
          <p:cNvCxnSpPr>
            <a:cxnSpLocks/>
            <a:stCxn id="27" idx="2"/>
            <a:endCxn id="18" idx="3"/>
          </p:cNvCxnSpPr>
          <p:nvPr/>
        </p:nvCxnSpPr>
        <p:spPr>
          <a:xfrm flipH="1">
            <a:off x="6310522" y="5500183"/>
            <a:ext cx="524947" cy="3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0BB5AA-803C-A249-800F-155E27C62A0A}"/>
              </a:ext>
            </a:extLst>
          </p:cNvPr>
          <p:cNvCxnSpPr>
            <a:cxnSpLocks/>
            <a:stCxn id="30" idx="1"/>
            <a:endCxn id="25" idx="3"/>
          </p:cNvCxnSpPr>
          <p:nvPr/>
        </p:nvCxnSpPr>
        <p:spPr>
          <a:xfrm flipH="1">
            <a:off x="7217079" y="4613688"/>
            <a:ext cx="498698" cy="37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3E0B84-0909-B743-9080-B0E41D6E4599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7230000" y="5500183"/>
            <a:ext cx="4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82F6A67-8867-814F-BAAB-0BE1923D755A}"/>
              </a:ext>
            </a:extLst>
          </p:cNvPr>
          <p:cNvSpPr txBox="1"/>
          <p:nvPr/>
        </p:nvSpPr>
        <p:spPr>
          <a:xfrm>
            <a:off x="5307377" y="452044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857827-BEAB-2C43-BB49-B5126CC79607}"/>
              </a:ext>
            </a:extLst>
          </p:cNvPr>
          <p:cNvSpPr txBox="1"/>
          <p:nvPr/>
        </p:nvSpPr>
        <p:spPr>
          <a:xfrm>
            <a:off x="5317796" y="528093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0AC4A-8D7C-484D-83E3-080746DCE7B8}"/>
              </a:ext>
            </a:extLst>
          </p:cNvPr>
          <p:cNvSpPr txBox="1"/>
          <p:nvPr/>
        </p:nvSpPr>
        <p:spPr>
          <a:xfrm>
            <a:off x="7240766" y="436781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09D81B-E2EA-1B4A-88FA-637B628A0894}"/>
              </a:ext>
            </a:extLst>
          </p:cNvPr>
          <p:cNvSpPr txBox="1"/>
          <p:nvPr/>
        </p:nvSpPr>
        <p:spPr>
          <a:xfrm>
            <a:off x="7248579" y="526690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E48A18-590F-BA44-95B6-FE5AE87BCD61}"/>
              </a:ext>
            </a:extLst>
          </p:cNvPr>
          <p:cNvSpPr txBox="1"/>
          <p:nvPr/>
        </p:nvSpPr>
        <p:spPr>
          <a:xfrm>
            <a:off x="6330521" y="4367812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DB9B83-7FA9-F34E-9FFD-62B731AD3F63}"/>
              </a:ext>
            </a:extLst>
          </p:cNvPr>
          <p:cNvSpPr txBox="1"/>
          <p:nvPr/>
        </p:nvSpPr>
        <p:spPr>
          <a:xfrm>
            <a:off x="6341602" y="5241555"/>
            <a:ext cx="51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+mj-lt"/>
                <a:cs typeface="Times New Roman" panose="02020603050405020304" pitchFamily="18" charset="0"/>
              </a:rPr>
              <a:t>wgBy</a:t>
            </a:r>
            <a:endParaRPr lang="en-US" sz="12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1077C08-5BDA-6C46-A3BA-5A85846826E7}"/>
              </a:ext>
            </a:extLst>
          </p:cNvPr>
          <p:cNvGrpSpPr/>
          <p:nvPr/>
        </p:nvGrpSpPr>
        <p:grpSpPr>
          <a:xfrm>
            <a:off x="4924477" y="5913356"/>
            <a:ext cx="394531" cy="394531"/>
            <a:chOff x="2397512" y="1594624"/>
            <a:chExt cx="635620" cy="63562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7536E7-9BF1-E14B-8B59-881B6D36FAE4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EE10A0-DAAF-8E47-8559-C17258085AD5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A891E9F-C49E-F640-BDF6-D5E49C8ECC59}"/>
              </a:ext>
            </a:extLst>
          </p:cNvPr>
          <p:cNvSpPr txBox="1"/>
          <p:nvPr/>
        </p:nvSpPr>
        <p:spPr>
          <a:xfrm>
            <a:off x="4939005" y="59764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e6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8AE750-EEE6-8241-9A37-A92CC21EB9F4}"/>
              </a:ext>
            </a:extLst>
          </p:cNvPr>
          <p:cNvGrpSpPr/>
          <p:nvPr/>
        </p:nvGrpSpPr>
        <p:grpSpPr>
          <a:xfrm>
            <a:off x="4050900" y="4767020"/>
            <a:ext cx="370458" cy="394531"/>
            <a:chOff x="2651620" y="4455131"/>
            <a:chExt cx="370458" cy="39453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7D8F6F-EA16-C84C-B809-1D13FDE19145}"/>
                </a:ext>
              </a:extLst>
            </p:cNvPr>
            <p:cNvSpPr/>
            <p:nvPr/>
          </p:nvSpPr>
          <p:spPr>
            <a:xfrm>
              <a:off x="2658477" y="4455131"/>
              <a:ext cx="363601" cy="394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104A85-84E1-A74E-BEDC-8B12CE421E7F}"/>
                </a:ext>
              </a:extLst>
            </p:cNvPr>
            <p:cNvSpPr txBox="1"/>
            <p:nvPr/>
          </p:nvSpPr>
          <p:spPr>
            <a:xfrm>
              <a:off x="2651620" y="4486608"/>
              <a:ext cx="3369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j-lt"/>
                  <a:cs typeface="Times New Roman" panose="02020603050405020304" pitchFamily="18" charset="0"/>
                </a:rPr>
                <a:t>a5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6322CD-CB7B-EE43-B71C-7B87AC68DEAC}"/>
              </a:ext>
            </a:extLst>
          </p:cNvPr>
          <p:cNvCxnSpPr>
            <a:stCxn id="30" idx="1"/>
            <a:endCxn id="27" idx="6"/>
          </p:cNvCxnSpPr>
          <p:nvPr/>
        </p:nvCxnSpPr>
        <p:spPr>
          <a:xfrm flipH="1">
            <a:off x="7230000" y="4613688"/>
            <a:ext cx="485777" cy="886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4B50E-5498-1848-9CAC-49664F08DE70}"/>
              </a:ext>
            </a:extLst>
          </p:cNvPr>
          <p:cNvCxnSpPr>
            <a:stCxn id="17" idx="1"/>
            <a:endCxn id="49" idx="6"/>
          </p:cNvCxnSpPr>
          <p:nvPr/>
        </p:nvCxnSpPr>
        <p:spPr>
          <a:xfrm flipH="1">
            <a:off x="5319008" y="5518825"/>
            <a:ext cx="631752" cy="5917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CEC3E-6DCE-A049-BF77-D52ACA58E010}"/>
              </a:ext>
            </a:extLst>
          </p:cNvPr>
          <p:cNvCxnSpPr>
            <a:stCxn id="8" idx="2"/>
            <a:endCxn id="53" idx="3"/>
          </p:cNvCxnSpPr>
          <p:nvPr/>
        </p:nvCxnSpPr>
        <p:spPr>
          <a:xfrm flipH="1">
            <a:off x="4421358" y="4964286"/>
            <a:ext cx="4825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9D0174-FF61-0348-9CF2-7D266C84CFF6}"/>
              </a:ext>
            </a:extLst>
          </p:cNvPr>
          <p:cNvSpPr txBox="1"/>
          <p:nvPr/>
        </p:nvSpPr>
        <p:spPr>
          <a:xfrm>
            <a:off x="7225016" y="4982193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  <a:cs typeface="Times New Roman" panose="02020603050405020304" pitchFamily="18" charset="0"/>
              </a:rPr>
              <a:t>used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D9AD597-5FA3-AF4A-AC52-0DECA29C7DEA}"/>
              </a:ext>
            </a:extLst>
          </p:cNvPr>
          <p:cNvGrpSpPr/>
          <p:nvPr/>
        </p:nvGrpSpPr>
        <p:grpSpPr>
          <a:xfrm>
            <a:off x="4917532" y="5336063"/>
            <a:ext cx="394531" cy="394531"/>
            <a:chOff x="2397512" y="1594624"/>
            <a:chExt cx="635620" cy="63562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FE7881-D243-1B46-9B98-783371DBB2B6}"/>
                </a:ext>
              </a:extLst>
            </p:cNvPr>
            <p:cNvSpPr/>
            <p:nvPr/>
          </p:nvSpPr>
          <p:spPr>
            <a:xfrm>
              <a:off x="2397512" y="1594624"/>
              <a:ext cx="635620" cy="6356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757" tIns="28378" rIns="56757" bIns="2837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2B421EF-13E5-1944-9DC4-E1905B861B5A}"/>
                </a:ext>
              </a:extLst>
            </p:cNvPr>
            <p:cNvSpPr txBox="1"/>
            <p:nvPr/>
          </p:nvSpPr>
          <p:spPr>
            <a:xfrm>
              <a:off x="2506770" y="1727768"/>
              <a:ext cx="297616" cy="4462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latin typeface="+mj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Jeremy Bryans</cp:lastModifiedBy>
  <cp:revision>3</cp:revision>
  <cp:lastPrinted>2019-09-04T15:04:49Z</cp:lastPrinted>
  <dcterms:created xsi:type="dcterms:W3CDTF">2019-09-04T14:40:49Z</dcterms:created>
  <dcterms:modified xsi:type="dcterms:W3CDTF">2019-10-16T13:24:24Z</dcterms:modified>
</cp:coreProperties>
</file>