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5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E7DCD345-B3D4-EE47-8C6C-5CC434E8786A}"/>
    <pc:docChg chg="custSel modSld">
      <pc:chgData name="Jeremy Bryans" userId="2bdd9104-0739-4811-8d5a-2f4a7e6bb682" providerId="ADAL" clId="{E7DCD345-B3D4-EE47-8C6C-5CC434E8786A}" dt="2019-09-09T12:58:02.003" v="19" actId="1035"/>
      <pc:docMkLst>
        <pc:docMk/>
      </pc:docMkLst>
      <pc:sldChg chg="modSp">
        <pc:chgData name="Jeremy Bryans" userId="2bdd9104-0739-4811-8d5a-2f4a7e6bb682" providerId="ADAL" clId="{E7DCD345-B3D4-EE47-8C6C-5CC434E8786A}" dt="2019-09-09T12:58:02.003" v="19" actId="1035"/>
        <pc:sldMkLst>
          <pc:docMk/>
          <pc:sldMk cId="2482149023" sldId="257"/>
        </pc:sldMkLst>
        <pc:spChg chg="mod">
          <ac:chgData name="Jeremy Bryans" userId="2bdd9104-0739-4811-8d5a-2f4a7e6bb682" providerId="ADAL" clId="{E7DCD345-B3D4-EE47-8C6C-5CC434E8786A}" dt="2019-09-09T12:58:02.003" v="19" actId="1035"/>
          <ac:spMkLst>
            <pc:docMk/>
            <pc:sldMk cId="2482149023" sldId="257"/>
            <ac:spMk id="167" creationId="{87437BDE-D805-3049-ABDC-12EFC587E8EB}"/>
          </ac:spMkLst>
        </pc:spChg>
        <pc:spChg chg="mod">
          <ac:chgData name="Jeremy Bryans" userId="2bdd9104-0739-4811-8d5a-2f4a7e6bb682" providerId="ADAL" clId="{E7DCD345-B3D4-EE47-8C6C-5CC434E8786A}" dt="2019-09-09T12:57:50.786" v="15" actId="20577"/>
          <ac:spMkLst>
            <pc:docMk/>
            <pc:sldMk cId="2482149023" sldId="257"/>
            <ac:spMk id="276" creationId="{F0BAB11F-9CCC-DC48-B6DC-A177E7350329}"/>
          </ac:spMkLst>
        </pc:spChg>
        <pc:spChg chg="mod">
          <ac:chgData name="Jeremy Bryans" userId="2bdd9104-0739-4811-8d5a-2f4a7e6bb682" providerId="ADAL" clId="{E7DCD345-B3D4-EE47-8C6C-5CC434E8786A}" dt="2019-09-09T12:57:41.737" v="9" actId="20577"/>
          <ac:spMkLst>
            <pc:docMk/>
            <pc:sldMk cId="2482149023" sldId="257"/>
            <ac:spMk id="353" creationId="{FA5F3DD9-AAFF-E741-83F0-69576F310F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Oval 296">
            <a:extLst>
              <a:ext uri="{FF2B5EF4-FFF2-40B4-BE49-F238E27FC236}">
                <a16:creationId xmlns:a16="http://schemas.microsoft.com/office/drawing/2014/main" id="{2F35B19B-2418-2049-A99D-F91C0421A7E8}"/>
              </a:ext>
            </a:extLst>
          </p:cNvPr>
          <p:cNvSpPr/>
          <p:nvPr/>
        </p:nvSpPr>
        <p:spPr>
          <a:xfrm>
            <a:off x="2354216" y="3751439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80E421F-28B3-5C45-A95E-3969CAFBADE7}"/>
              </a:ext>
            </a:extLst>
          </p:cNvPr>
          <p:cNvGrpSpPr/>
          <p:nvPr/>
        </p:nvGrpSpPr>
        <p:grpSpPr>
          <a:xfrm>
            <a:off x="466872" y="621310"/>
            <a:ext cx="4038895" cy="2088730"/>
            <a:chOff x="466872" y="477474"/>
            <a:chExt cx="4038895" cy="20887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314FED-6453-FD43-961D-8254778ED840}"/>
                </a:ext>
              </a:extLst>
            </p:cNvPr>
            <p:cNvGrpSpPr/>
            <p:nvPr/>
          </p:nvGrpSpPr>
          <p:grpSpPr>
            <a:xfrm>
              <a:off x="1319264" y="477474"/>
              <a:ext cx="394531" cy="394531"/>
              <a:chOff x="2397512" y="1594624"/>
              <a:chExt cx="635620" cy="63562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BBFE5DD-7E1E-8D48-B332-ACD70B994D54}"/>
                  </a:ext>
                </a:extLst>
              </p:cNvPr>
              <p:cNvSpPr/>
              <p:nvPr/>
            </p:nvSpPr>
            <p:spPr>
              <a:xfrm>
                <a:off x="2397512" y="1594624"/>
                <a:ext cx="635620" cy="635620"/>
              </a:xfrm>
              <a:prstGeom prst="ellipse">
                <a:avLst/>
              </a:prstGeom>
              <a:solidFill>
                <a:schemeClr val="accent3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6A917E-4978-2946-96D6-F2553A813A97}"/>
                  </a:ext>
                </a:extLst>
              </p:cNvPr>
              <p:cNvSpPr txBox="1"/>
              <p:nvPr/>
            </p:nvSpPr>
            <p:spPr>
              <a:xfrm>
                <a:off x="2506770" y="1727768"/>
                <a:ext cx="297616" cy="446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B8B1DA8-0759-5442-BF30-49944267F668}"/>
                </a:ext>
              </a:extLst>
            </p:cNvPr>
            <p:cNvGrpSpPr/>
            <p:nvPr/>
          </p:nvGrpSpPr>
          <p:grpSpPr>
            <a:xfrm>
              <a:off x="1319883" y="1025337"/>
              <a:ext cx="394531" cy="394531"/>
              <a:chOff x="2397512" y="1594624"/>
              <a:chExt cx="635620" cy="6356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34FE891-ED40-5E4D-97FB-8EDB87EF846A}"/>
                  </a:ext>
                </a:extLst>
              </p:cNvPr>
              <p:cNvSpPr/>
              <p:nvPr/>
            </p:nvSpPr>
            <p:spPr>
              <a:xfrm>
                <a:off x="2397512" y="1594624"/>
                <a:ext cx="635620" cy="63562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DFE8B4-AEA7-1943-B323-03AB18BB67F2}"/>
                  </a:ext>
                </a:extLst>
              </p:cNvPr>
              <p:cNvSpPr txBox="1"/>
              <p:nvPr/>
            </p:nvSpPr>
            <p:spPr>
              <a:xfrm>
                <a:off x="2506770" y="1727768"/>
                <a:ext cx="297616" cy="446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C656272-76EF-8A4C-BCA2-E977C3751A4B}"/>
                </a:ext>
              </a:extLst>
            </p:cNvPr>
            <p:cNvGrpSpPr/>
            <p:nvPr/>
          </p:nvGrpSpPr>
          <p:grpSpPr>
            <a:xfrm>
              <a:off x="1332292" y="1581083"/>
              <a:ext cx="394531" cy="394531"/>
              <a:chOff x="2397512" y="1594624"/>
              <a:chExt cx="635620" cy="635620"/>
            </a:xfrm>
            <a:solidFill>
              <a:schemeClr val="accent3"/>
            </a:solidFill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99DDA3E-6C2D-A844-B021-F245E5EEBC5D}"/>
                  </a:ext>
                </a:extLst>
              </p:cNvPr>
              <p:cNvSpPr/>
              <p:nvPr/>
            </p:nvSpPr>
            <p:spPr>
              <a:xfrm>
                <a:off x="2397512" y="1594624"/>
                <a:ext cx="635620" cy="635620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4DC8D5-D4D8-854E-9C74-CD70E62AE430}"/>
                  </a:ext>
                </a:extLst>
              </p:cNvPr>
              <p:cNvSpPr txBox="1"/>
              <p:nvPr/>
            </p:nvSpPr>
            <p:spPr>
              <a:xfrm>
                <a:off x="2506770" y="1727768"/>
                <a:ext cx="297616" cy="44626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F3C6156-07D9-CE49-9436-2C758A39D604}"/>
                </a:ext>
              </a:extLst>
            </p:cNvPr>
            <p:cNvGrpSpPr/>
            <p:nvPr/>
          </p:nvGrpSpPr>
          <p:grpSpPr>
            <a:xfrm>
              <a:off x="2350903" y="708686"/>
              <a:ext cx="370458" cy="394531"/>
              <a:chOff x="2651620" y="4455131"/>
              <a:chExt cx="370458" cy="39453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76E380-346B-5C45-91A2-5D90DFBA394E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FFADCD-5327-C44E-9659-03C85D45FF1A}"/>
                  </a:ext>
                </a:extLst>
              </p:cNvPr>
              <p:cNvSpPr txBox="1"/>
              <p:nvPr/>
            </p:nvSpPr>
            <p:spPr>
              <a:xfrm>
                <a:off x="2651620" y="4486608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B53682-92EB-C047-ADEB-A7E534B4E8A8}"/>
                </a:ext>
              </a:extLst>
            </p:cNvPr>
            <p:cNvGrpSpPr/>
            <p:nvPr/>
          </p:nvGrpSpPr>
          <p:grpSpPr>
            <a:xfrm>
              <a:off x="2366732" y="1579876"/>
              <a:ext cx="363601" cy="394531"/>
              <a:chOff x="2658477" y="5322765"/>
              <a:chExt cx="363601" cy="39453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18E7C6-EA46-9945-AE2B-0870F2915DCE}"/>
                  </a:ext>
                </a:extLst>
              </p:cNvPr>
              <p:cNvSpPr/>
              <p:nvPr/>
            </p:nvSpPr>
            <p:spPr>
              <a:xfrm>
                <a:off x="2658477" y="5322765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45FE4C-22C9-2947-9282-64AD8E488BA0}"/>
                  </a:ext>
                </a:extLst>
              </p:cNvPr>
              <p:cNvSpPr txBox="1"/>
              <p:nvPr/>
            </p:nvSpPr>
            <p:spPr>
              <a:xfrm>
                <a:off x="2681287" y="5366576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a3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2ED6E3C-6BC2-2548-8267-05DFADBD7DE7}"/>
                </a:ext>
              </a:extLst>
            </p:cNvPr>
            <p:cNvCxnSpPr>
              <a:cxnSpLocks/>
              <a:stCxn id="14" idx="1"/>
              <a:endCxn id="5" idx="6"/>
            </p:cNvCxnSpPr>
            <p:nvPr/>
          </p:nvCxnSpPr>
          <p:spPr>
            <a:xfrm flipH="1" flipV="1">
              <a:off x="1713794" y="674739"/>
              <a:ext cx="643966" cy="2312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36CCBA-0D37-4646-98D7-AB0D21115FDD}"/>
                </a:ext>
              </a:extLst>
            </p:cNvPr>
            <p:cNvCxnSpPr>
              <a:cxnSpLocks/>
              <a:stCxn id="14" idx="1"/>
              <a:endCxn id="8" idx="6"/>
            </p:cNvCxnSpPr>
            <p:nvPr/>
          </p:nvCxnSpPr>
          <p:spPr>
            <a:xfrm flipH="1">
              <a:off x="1714414" y="905952"/>
              <a:ext cx="643347" cy="316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9669FF4-AB6F-9D43-8E3E-81009DAA6582}"/>
                </a:ext>
              </a:extLst>
            </p:cNvPr>
            <p:cNvCxnSpPr>
              <a:stCxn id="17" idx="1"/>
              <a:endCxn id="11" idx="6"/>
            </p:cNvCxnSpPr>
            <p:nvPr/>
          </p:nvCxnSpPr>
          <p:spPr>
            <a:xfrm flipH="1">
              <a:off x="1726822" y="1777142"/>
              <a:ext cx="639910" cy="12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4F0DD6-8299-CB4E-AC3B-EAC78C0F0131}"/>
                </a:ext>
              </a:extLst>
            </p:cNvPr>
            <p:cNvCxnSpPr>
              <a:stCxn id="17" idx="1"/>
              <a:endCxn id="8" idx="6"/>
            </p:cNvCxnSpPr>
            <p:nvPr/>
          </p:nvCxnSpPr>
          <p:spPr>
            <a:xfrm flipH="1" flipV="1">
              <a:off x="1714414" y="1222603"/>
              <a:ext cx="652319" cy="5545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EA9C69-888B-F44A-BCF3-ECC655A1727B}"/>
                </a:ext>
              </a:extLst>
            </p:cNvPr>
            <p:cNvSpPr/>
            <p:nvPr/>
          </p:nvSpPr>
          <p:spPr>
            <a:xfrm>
              <a:off x="3243360" y="708685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860875-F1F4-6848-BFFC-A2C8CACF3302}"/>
                </a:ext>
              </a:extLst>
            </p:cNvPr>
            <p:cNvSpPr txBox="1"/>
            <p:nvPr/>
          </p:nvSpPr>
          <p:spPr>
            <a:xfrm>
              <a:off x="3259333" y="737228"/>
              <a:ext cx="37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e4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8D91CC-452C-9F40-8A18-6EEF72196750}"/>
                </a:ext>
              </a:extLst>
            </p:cNvPr>
            <p:cNvSpPr/>
            <p:nvPr/>
          </p:nvSpPr>
          <p:spPr>
            <a:xfrm>
              <a:off x="3243360" y="1581908"/>
              <a:ext cx="394531" cy="39453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0D91D2-D0BD-3748-8D36-A65DA478E317}"/>
                </a:ext>
              </a:extLst>
            </p:cNvPr>
            <p:cNvSpPr txBox="1"/>
            <p:nvPr/>
          </p:nvSpPr>
          <p:spPr>
            <a:xfrm>
              <a:off x="3248243" y="1640673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e5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8DDEB8D-7BE7-CB41-B0C9-81495875BA69}"/>
                </a:ext>
              </a:extLst>
            </p:cNvPr>
            <p:cNvGrpSpPr/>
            <p:nvPr/>
          </p:nvGrpSpPr>
          <p:grpSpPr>
            <a:xfrm>
              <a:off x="4131749" y="674739"/>
              <a:ext cx="363601" cy="394531"/>
              <a:chOff x="2658477" y="4455131"/>
              <a:chExt cx="363601" cy="39453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A873860-AFEE-C846-B7CA-0E3764F4C6C8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26EFF95-A269-9B4E-AD07-2002435F0D32}"/>
                  </a:ext>
                </a:extLst>
              </p:cNvPr>
              <p:cNvSpPr txBox="1"/>
              <p:nvPr/>
            </p:nvSpPr>
            <p:spPr>
              <a:xfrm>
                <a:off x="2675413" y="4498507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a2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B79DEC-DF71-A04A-AA69-FB3D253340FE}"/>
                </a:ext>
              </a:extLst>
            </p:cNvPr>
            <p:cNvGrpSpPr/>
            <p:nvPr/>
          </p:nvGrpSpPr>
          <p:grpSpPr>
            <a:xfrm>
              <a:off x="4142166" y="1579875"/>
              <a:ext cx="363601" cy="394531"/>
              <a:chOff x="2658477" y="4455131"/>
              <a:chExt cx="363601" cy="39453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F1237CB-3D98-2E4F-B768-D020BFF9EB00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2BA6998-2549-1044-86AE-4D1A2F91731F}"/>
                  </a:ext>
                </a:extLst>
              </p:cNvPr>
              <p:cNvSpPr txBox="1"/>
              <p:nvPr/>
            </p:nvSpPr>
            <p:spPr>
              <a:xfrm>
                <a:off x="2674709" y="4491294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a4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8454A0-98CC-EC44-B0DA-7F34630D876F}"/>
                </a:ext>
              </a:extLst>
            </p:cNvPr>
            <p:cNvSpPr txBox="1"/>
            <p:nvPr/>
          </p:nvSpPr>
          <p:spPr>
            <a:xfrm>
              <a:off x="1358677" y="1630589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CA1C51-B0F3-FE47-9302-B674C382B0BD}"/>
                </a:ext>
              </a:extLst>
            </p:cNvPr>
            <p:cNvSpPr txBox="1"/>
            <p:nvPr/>
          </p:nvSpPr>
          <p:spPr>
            <a:xfrm>
              <a:off x="1358677" y="1088492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B02DFF-A3D2-9D41-AE96-E6EADE35D8BF}"/>
                </a:ext>
              </a:extLst>
            </p:cNvPr>
            <p:cNvSpPr txBox="1"/>
            <p:nvPr/>
          </p:nvSpPr>
          <p:spPr>
            <a:xfrm>
              <a:off x="1383699" y="551586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774CE3A-A97F-DC46-A82D-3F506103356B}"/>
                </a:ext>
              </a:extLst>
            </p:cNvPr>
            <p:cNvCxnSpPr>
              <a:stCxn id="24" idx="2"/>
              <a:endCxn id="14" idx="3"/>
            </p:cNvCxnSpPr>
            <p:nvPr/>
          </p:nvCxnSpPr>
          <p:spPr>
            <a:xfrm flipH="1">
              <a:off x="2721361" y="905951"/>
              <a:ext cx="52199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43912C9-718E-E849-8467-C9359972B555}"/>
                </a:ext>
              </a:extLst>
            </p:cNvPr>
            <p:cNvCxnSpPr>
              <a:stCxn id="27" idx="2"/>
              <a:endCxn id="18" idx="3"/>
            </p:cNvCxnSpPr>
            <p:nvPr/>
          </p:nvCxnSpPr>
          <p:spPr>
            <a:xfrm flipH="1" flipV="1">
              <a:off x="2726494" y="1762187"/>
              <a:ext cx="516866" cy="169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F0BB5AA-803C-A249-800F-155E27C62A0A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>
              <a:off x="3633051" y="872005"/>
              <a:ext cx="498698" cy="37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3E0B84-0909-B743-9080-B0E41D6E4599}"/>
                </a:ext>
              </a:extLst>
            </p:cNvPr>
            <p:cNvCxnSpPr>
              <a:stCxn id="33" idx="1"/>
              <a:endCxn id="27" idx="6"/>
            </p:cNvCxnSpPr>
            <p:nvPr/>
          </p:nvCxnSpPr>
          <p:spPr>
            <a:xfrm flipH="1">
              <a:off x="3637891" y="1777141"/>
              <a:ext cx="504275" cy="20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2F6A67-8867-814F-BAAB-0BE1923D755A}"/>
                </a:ext>
              </a:extLst>
            </p:cNvPr>
            <p:cNvSpPr txBox="1"/>
            <p:nvPr/>
          </p:nvSpPr>
          <p:spPr>
            <a:xfrm>
              <a:off x="1723349" y="77876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857827-BEAB-2C43-BB49-B5126CC79607}"/>
                </a:ext>
              </a:extLst>
            </p:cNvPr>
            <p:cNvSpPr txBox="1"/>
            <p:nvPr/>
          </p:nvSpPr>
          <p:spPr>
            <a:xfrm>
              <a:off x="1733768" y="1539254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40AC4A-8D7C-484D-83E3-080746DCE7B8}"/>
                </a:ext>
              </a:extLst>
            </p:cNvPr>
            <p:cNvSpPr txBox="1"/>
            <p:nvPr/>
          </p:nvSpPr>
          <p:spPr>
            <a:xfrm>
              <a:off x="3656738" y="626128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09D81B-E2EA-1B4A-88FA-637B628A0894}"/>
                </a:ext>
              </a:extLst>
            </p:cNvPr>
            <p:cNvSpPr txBox="1"/>
            <p:nvPr/>
          </p:nvSpPr>
          <p:spPr>
            <a:xfrm>
              <a:off x="3664551" y="1525226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used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E48A18-590F-BA44-95B6-FE5AE87BCD61}"/>
                </a:ext>
              </a:extLst>
            </p:cNvPr>
            <p:cNvSpPr txBox="1"/>
            <p:nvPr/>
          </p:nvSpPr>
          <p:spPr>
            <a:xfrm>
              <a:off x="2746493" y="626129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DB9B83-7FA9-F34E-9FFD-62B731AD3F63}"/>
                </a:ext>
              </a:extLst>
            </p:cNvPr>
            <p:cNvSpPr txBox="1"/>
            <p:nvPr/>
          </p:nvSpPr>
          <p:spPr>
            <a:xfrm>
              <a:off x="2757574" y="1499872"/>
              <a:ext cx="510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j-lt"/>
                  <a:cs typeface="Times New Roman" panose="02020603050405020304" pitchFamily="18" charset="0"/>
                </a:rPr>
                <a:t>wgBy</a:t>
              </a:r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1077C08-5BDA-6C46-A3BA-5A85846826E7}"/>
                </a:ext>
              </a:extLst>
            </p:cNvPr>
            <p:cNvGrpSpPr/>
            <p:nvPr/>
          </p:nvGrpSpPr>
          <p:grpSpPr>
            <a:xfrm>
              <a:off x="1340449" y="2171673"/>
              <a:ext cx="394531" cy="394531"/>
              <a:chOff x="2397512" y="1594624"/>
              <a:chExt cx="635620" cy="63562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77536E7-9BF1-E14B-8B59-881B6D36FAE4}"/>
                  </a:ext>
                </a:extLst>
              </p:cNvPr>
              <p:cNvSpPr/>
              <p:nvPr/>
            </p:nvSpPr>
            <p:spPr>
              <a:xfrm>
                <a:off x="2397512" y="1594624"/>
                <a:ext cx="635620" cy="63562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EE10A0-DAAF-8E47-8559-C17258085AD5}"/>
                  </a:ext>
                </a:extLst>
              </p:cNvPr>
              <p:cNvSpPr txBox="1"/>
              <p:nvPr/>
            </p:nvSpPr>
            <p:spPr>
              <a:xfrm>
                <a:off x="2506770" y="1727768"/>
                <a:ext cx="297616" cy="446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91E9F-C49E-F640-BDF6-D5E49C8ECC59}"/>
                </a:ext>
              </a:extLst>
            </p:cNvPr>
            <p:cNvSpPr txBox="1"/>
            <p:nvPr/>
          </p:nvSpPr>
          <p:spPr>
            <a:xfrm>
              <a:off x="1354977" y="2234805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e6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A8AE750-EEE6-8241-9A37-A92CC21EB9F4}"/>
                </a:ext>
              </a:extLst>
            </p:cNvPr>
            <p:cNvGrpSpPr/>
            <p:nvPr/>
          </p:nvGrpSpPr>
          <p:grpSpPr>
            <a:xfrm>
              <a:off x="466872" y="1025337"/>
              <a:ext cx="370458" cy="394531"/>
              <a:chOff x="2651620" y="4455131"/>
              <a:chExt cx="370458" cy="39453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37D8F6F-EA16-C84C-B809-1D13FDE19145}"/>
                  </a:ext>
                </a:extLst>
              </p:cNvPr>
              <p:cNvSpPr/>
              <p:nvPr/>
            </p:nvSpPr>
            <p:spPr>
              <a:xfrm>
                <a:off x="2658477" y="4455131"/>
                <a:ext cx="363601" cy="3945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104A85-84E1-A74E-BEDC-8B12CE421E7F}"/>
                  </a:ext>
                </a:extLst>
              </p:cNvPr>
              <p:cNvSpPr txBox="1"/>
              <p:nvPr/>
            </p:nvSpPr>
            <p:spPr>
              <a:xfrm>
                <a:off x="2651620" y="4486608"/>
                <a:ext cx="3369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+mj-lt"/>
                    <a:cs typeface="Times New Roman" panose="02020603050405020304" pitchFamily="18" charset="0"/>
                  </a:rPr>
                  <a:t>a5</a:t>
                </a:r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56322CD-CB7B-EE43-B71C-7B87AC68DEAC}"/>
                </a:ext>
              </a:extLst>
            </p:cNvPr>
            <p:cNvCxnSpPr>
              <a:stCxn id="30" idx="1"/>
              <a:endCxn id="27" idx="6"/>
            </p:cNvCxnSpPr>
            <p:nvPr/>
          </p:nvCxnSpPr>
          <p:spPr>
            <a:xfrm flipH="1">
              <a:off x="3637891" y="872005"/>
              <a:ext cx="493858" cy="9071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074B50E-5498-1848-9CAC-49664F08DE70}"/>
                </a:ext>
              </a:extLst>
            </p:cNvPr>
            <p:cNvCxnSpPr>
              <a:stCxn id="17" idx="1"/>
              <a:endCxn id="49" idx="6"/>
            </p:cNvCxnSpPr>
            <p:nvPr/>
          </p:nvCxnSpPr>
          <p:spPr>
            <a:xfrm flipH="1">
              <a:off x="1734980" y="1777142"/>
              <a:ext cx="631752" cy="5917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DBCEC3E-6DCE-A049-BF77-D52ACA58E010}"/>
                </a:ext>
              </a:extLst>
            </p:cNvPr>
            <p:cNvCxnSpPr>
              <a:stCxn id="8" idx="2"/>
              <a:endCxn id="53" idx="3"/>
            </p:cNvCxnSpPr>
            <p:nvPr/>
          </p:nvCxnSpPr>
          <p:spPr>
            <a:xfrm flipH="1">
              <a:off x="837330" y="1222603"/>
              <a:ext cx="4825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309B02C5-4186-164A-8C58-1BE1D6E9FF7E}"/>
              </a:ext>
            </a:extLst>
          </p:cNvPr>
          <p:cNvSpPr/>
          <p:nvPr/>
        </p:nvSpPr>
        <p:spPr>
          <a:xfrm>
            <a:off x="4887310" y="1208113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7437BDE-D805-3049-ABDC-12EFC587E8EB}"/>
              </a:ext>
            </a:extLst>
          </p:cNvPr>
          <p:cNvSpPr txBox="1"/>
          <p:nvPr/>
        </p:nvSpPr>
        <p:spPr>
          <a:xfrm flipH="1">
            <a:off x="4923787" y="973800"/>
            <a:ext cx="79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pclos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BEAEC6C-B927-5140-AEBD-0F32EF57E1EA}"/>
              </a:ext>
            </a:extLst>
          </p:cNvPr>
          <p:cNvGrpSpPr/>
          <p:nvPr/>
        </p:nvGrpSpPr>
        <p:grpSpPr>
          <a:xfrm>
            <a:off x="6804324" y="626609"/>
            <a:ext cx="394531" cy="394531"/>
            <a:chOff x="2397512" y="1594624"/>
            <a:chExt cx="635620" cy="635620"/>
          </a:xfrm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925FBFBB-DE0C-7D43-9E59-A68671C9DAE4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73DA517-0F6B-D44F-9950-4247C2C1E35F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0894A2B-C704-0742-815A-CE2394428358}"/>
              </a:ext>
            </a:extLst>
          </p:cNvPr>
          <p:cNvGrpSpPr/>
          <p:nvPr/>
        </p:nvGrpSpPr>
        <p:grpSpPr>
          <a:xfrm>
            <a:off x="6804943" y="1174472"/>
            <a:ext cx="394531" cy="394531"/>
            <a:chOff x="2397512" y="1594624"/>
            <a:chExt cx="635620" cy="635620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EFBFEA33-3E4B-D049-A4D1-F6EBBAE3CF9E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D3D2CE0-6D0F-9846-B16D-6ABA8EBCA17C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B60D718-6936-EF42-A44F-835D4B97F84D}"/>
              </a:ext>
            </a:extLst>
          </p:cNvPr>
          <p:cNvGrpSpPr/>
          <p:nvPr/>
        </p:nvGrpSpPr>
        <p:grpSpPr>
          <a:xfrm>
            <a:off x="6817352" y="1730218"/>
            <a:ext cx="394531" cy="394531"/>
            <a:chOff x="2397512" y="1594624"/>
            <a:chExt cx="635620" cy="635620"/>
          </a:xfrm>
          <a:solidFill>
            <a:schemeClr val="accent3"/>
          </a:solidFill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4E0F5C89-9D46-A848-8B83-6F6E66AA8758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B81A9A2-190B-C84F-B5E5-66D72DC1723B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E3F6EFD-9486-BE47-93B1-D5A5ED13F494}"/>
              </a:ext>
            </a:extLst>
          </p:cNvPr>
          <p:cNvSpPr/>
          <p:nvPr/>
        </p:nvSpPr>
        <p:spPr>
          <a:xfrm>
            <a:off x="7842820" y="857821"/>
            <a:ext cx="363601" cy="394531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D4AAC1A-2E61-A44E-9734-4C95B14ED9DE}"/>
              </a:ext>
            </a:extLst>
          </p:cNvPr>
          <p:cNvSpPr txBox="1"/>
          <p:nvPr/>
        </p:nvSpPr>
        <p:spPr>
          <a:xfrm>
            <a:off x="7835963" y="889298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a1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50D7CDD-C788-7849-8E58-09F1638B9E66}"/>
              </a:ext>
            </a:extLst>
          </p:cNvPr>
          <p:cNvSpPr/>
          <p:nvPr/>
        </p:nvSpPr>
        <p:spPr>
          <a:xfrm>
            <a:off x="7851792" y="1729011"/>
            <a:ext cx="363601" cy="394531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5FA194C-18A5-1344-990E-A6F4826FCCDF}"/>
              </a:ext>
            </a:extLst>
          </p:cNvPr>
          <p:cNvSpPr txBox="1"/>
          <p:nvPr/>
        </p:nvSpPr>
        <p:spPr>
          <a:xfrm>
            <a:off x="7874602" y="1772822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a3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0299E43-2F80-A141-B404-D1F92920DF0F}"/>
              </a:ext>
            </a:extLst>
          </p:cNvPr>
          <p:cNvCxnSpPr>
            <a:cxnSpLocks/>
            <a:stCxn id="214" idx="1"/>
            <a:endCxn id="220" idx="6"/>
          </p:cNvCxnSpPr>
          <p:nvPr/>
        </p:nvCxnSpPr>
        <p:spPr>
          <a:xfrm flipH="1" flipV="1">
            <a:off x="7198854" y="823874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4371784-EC35-9649-8993-3B04880B172B}"/>
              </a:ext>
            </a:extLst>
          </p:cNvPr>
          <p:cNvCxnSpPr>
            <a:cxnSpLocks/>
            <a:stCxn id="214" idx="1"/>
            <a:endCxn id="218" idx="6"/>
          </p:cNvCxnSpPr>
          <p:nvPr/>
        </p:nvCxnSpPr>
        <p:spPr>
          <a:xfrm flipH="1">
            <a:off x="7199474" y="1055087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3E3BF49-6AC6-2E46-9AA4-C545A93A2EF0}"/>
              </a:ext>
            </a:extLst>
          </p:cNvPr>
          <p:cNvCxnSpPr>
            <a:stCxn id="212" idx="1"/>
            <a:endCxn id="216" idx="6"/>
          </p:cNvCxnSpPr>
          <p:nvPr/>
        </p:nvCxnSpPr>
        <p:spPr>
          <a:xfrm flipH="1">
            <a:off x="7211882" y="1926277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CB76768-090F-A64E-A964-095CF9C515BB}"/>
              </a:ext>
            </a:extLst>
          </p:cNvPr>
          <p:cNvCxnSpPr>
            <a:stCxn id="212" idx="1"/>
            <a:endCxn id="218" idx="6"/>
          </p:cNvCxnSpPr>
          <p:nvPr/>
        </p:nvCxnSpPr>
        <p:spPr>
          <a:xfrm flipH="1" flipV="1">
            <a:off x="7199474" y="1371738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AD9D79ED-6223-8340-9A98-623263A3A6B7}"/>
              </a:ext>
            </a:extLst>
          </p:cNvPr>
          <p:cNvSpPr/>
          <p:nvPr/>
        </p:nvSpPr>
        <p:spPr>
          <a:xfrm>
            <a:off x="8728420" y="857820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5DA9972-52FF-0A41-860E-E551167BD972}"/>
              </a:ext>
            </a:extLst>
          </p:cNvPr>
          <p:cNvSpPr txBox="1"/>
          <p:nvPr/>
        </p:nvSpPr>
        <p:spPr>
          <a:xfrm>
            <a:off x="8744393" y="886363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0490182-FA6A-3442-A7D0-85A767B3E3F6}"/>
              </a:ext>
            </a:extLst>
          </p:cNvPr>
          <p:cNvSpPr/>
          <p:nvPr/>
        </p:nvSpPr>
        <p:spPr>
          <a:xfrm>
            <a:off x="8728420" y="1731043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C2D7C1C-AC52-E84A-B5BF-3906EF358798}"/>
              </a:ext>
            </a:extLst>
          </p:cNvPr>
          <p:cNvSpPr txBox="1"/>
          <p:nvPr/>
        </p:nvSpPr>
        <p:spPr>
          <a:xfrm>
            <a:off x="8733303" y="178980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A16D901-223D-284D-86BD-7010DAE86B28}"/>
              </a:ext>
            </a:extLst>
          </p:cNvPr>
          <p:cNvGrpSpPr/>
          <p:nvPr/>
        </p:nvGrpSpPr>
        <p:grpSpPr>
          <a:xfrm>
            <a:off x="9616809" y="823874"/>
            <a:ext cx="363601" cy="394531"/>
            <a:chOff x="2658477" y="4455131"/>
            <a:chExt cx="363601" cy="394531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82917F8-539E-ED41-9149-372A4BD6AD2B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A89AAD4-B03D-844C-9387-71995DA007AC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B81006F-3D82-6147-9A98-835F18276A60}"/>
              </a:ext>
            </a:extLst>
          </p:cNvPr>
          <p:cNvGrpSpPr/>
          <p:nvPr/>
        </p:nvGrpSpPr>
        <p:grpSpPr>
          <a:xfrm>
            <a:off x="9627226" y="1729010"/>
            <a:ext cx="363601" cy="394531"/>
            <a:chOff x="2658477" y="4455131"/>
            <a:chExt cx="363601" cy="394531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8E1C819E-175C-D645-903F-8523B5B269B2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639E5E6-1498-5D48-8857-8E8B553E766A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36D44250-60A9-1D45-A3D6-136C3FF19602}"/>
              </a:ext>
            </a:extLst>
          </p:cNvPr>
          <p:cNvSpPr txBox="1"/>
          <p:nvPr/>
        </p:nvSpPr>
        <p:spPr>
          <a:xfrm>
            <a:off x="6843737" y="177972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1FD2EE4-A837-A04D-B61B-67A15D1924AE}"/>
              </a:ext>
            </a:extLst>
          </p:cNvPr>
          <p:cNvSpPr txBox="1"/>
          <p:nvPr/>
        </p:nvSpPr>
        <p:spPr>
          <a:xfrm>
            <a:off x="6843737" y="123762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FE9A09D-3B74-A04C-9802-23A53CB318C0}"/>
              </a:ext>
            </a:extLst>
          </p:cNvPr>
          <p:cNvSpPr txBox="1"/>
          <p:nvPr/>
        </p:nvSpPr>
        <p:spPr>
          <a:xfrm>
            <a:off x="6868759" y="7007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7B1C350-2F7C-4C4D-B47E-2D1970DAF0CC}"/>
              </a:ext>
            </a:extLst>
          </p:cNvPr>
          <p:cNvCxnSpPr>
            <a:stCxn id="179" idx="2"/>
            <a:endCxn id="214" idx="3"/>
          </p:cNvCxnSpPr>
          <p:nvPr/>
        </p:nvCxnSpPr>
        <p:spPr>
          <a:xfrm flipH="1">
            <a:off x="8206421" y="1055086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BBD68E9-DCDD-0349-B3EE-EDCA23A24AAA}"/>
              </a:ext>
            </a:extLst>
          </p:cNvPr>
          <p:cNvCxnSpPr>
            <a:stCxn id="181" idx="2"/>
            <a:endCxn id="213" idx="3"/>
          </p:cNvCxnSpPr>
          <p:nvPr/>
        </p:nvCxnSpPr>
        <p:spPr>
          <a:xfrm flipH="1" flipV="1">
            <a:off x="8211554" y="1911322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A9BDBA3-ACD3-CA49-8976-96213F13FE5B}"/>
              </a:ext>
            </a:extLst>
          </p:cNvPr>
          <p:cNvCxnSpPr>
            <a:cxnSpLocks/>
            <a:stCxn id="210" idx="1"/>
            <a:endCxn id="180" idx="3"/>
          </p:cNvCxnSpPr>
          <p:nvPr/>
        </p:nvCxnSpPr>
        <p:spPr>
          <a:xfrm flipH="1">
            <a:off x="9118111" y="1021140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5033FD0-0298-3049-A469-D87366003969}"/>
              </a:ext>
            </a:extLst>
          </p:cNvPr>
          <p:cNvCxnSpPr>
            <a:stCxn id="208" idx="1"/>
            <a:endCxn id="181" idx="6"/>
          </p:cNvCxnSpPr>
          <p:nvPr/>
        </p:nvCxnSpPr>
        <p:spPr>
          <a:xfrm flipH="1">
            <a:off x="9122951" y="1926276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0721FC6C-0FA3-8044-8758-22B39C304B52}"/>
              </a:ext>
            </a:extLst>
          </p:cNvPr>
          <p:cNvSpPr txBox="1"/>
          <p:nvPr/>
        </p:nvSpPr>
        <p:spPr>
          <a:xfrm>
            <a:off x="7208409" y="92789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467A492-67DF-1949-93CD-D3AC2EB26E24}"/>
              </a:ext>
            </a:extLst>
          </p:cNvPr>
          <p:cNvSpPr txBox="1"/>
          <p:nvPr/>
        </p:nvSpPr>
        <p:spPr>
          <a:xfrm>
            <a:off x="7218828" y="168838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74BB24D-1BBE-684E-AB7E-D340DB13FF3A}"/>
              </a:ext>
            </a:extLst>
          </p:cNvPr>
          <p:cNvSpPr txBox="1"/>
          <p:nvPr/>
        </p:nvSpPr>
        <p:spPr>
          <a:xfrm>
            <a:off x="9141798" y="77526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6E859F4-1B75-7D42-B3EF-929EF5A688BC}"/>
              </a:ext>
            </a:extLst>
          </p:cNvPr>
          <p:cNvSpPr txBox="1"/>
          <p:nvPr/>
        </p:nvSpPr>
        <p:spPr>
          <a:xfrm>
            <a:off x="9149611" y="167436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7F4A4C8-014A-0340-9828-ABB01059F5EA}"/>
              </a:ext>
            </a:extLst>
          </p:cNvPr>
          <p:cNvSpPr txBox="1"/>
          <p:nvPr/>
        </p:nvSpPr>
        <p:spPr>
          <a:xfrm>
            <a:off x="8231553" y="77526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E0EC413-2545-4A4D-AAF0-35671CDAD461}"/>
              </a:ext>
            </a:extLst>
          </p:cNvPr>
          <p:cNvSpPr txBox="1"/>
          <p:nvPr/>
        </p:nvSpPr>
        <p:spPr>
          <a:xfrm>
            <a:off x="8242634" y="1649007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1C6844F-DDB3-B245-9458-0A5E4BB71F88}"/>
              </a:ext>
            </a:extLst>
          </p:cNvPr>
          <p:cNvGrpSpPr/>
          <p:nvPr/>
        </p:nvGrpSpPr>
        <p:grpSpPr>
          <a:xfrm>
            <a:off x="6825509" y="2320808"/>
            <a:ext cx="394531" cy="394531"/>
            <a:chOff x="2397512" y="1594624"/>
            <a:chExt cx="635620" cy="635620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3DF8272-94AD-714C-A2D5-987FE2039918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FF40429-F10F-374B-AA82-A291C6AE2C80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AD600640-FE32-4E4B-8AF3-C8A62622E57F}"/>
              </a:ext>
            </a:extLst>
          </p:cNvPr>
          <p:cNvSpPr txBox="1"/>
          <p:nvPr/>
        </p:nvSpPr>
        <p:spPr>
          <a:xfrm>
            <a:off x="6840037" y="238394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F626DE3-C7A1-5442-B741-715F028C0F2A}"/>
              </a:ext>
            </a:extLst>
          </p:cNvPr>
          <p:cNvGrpSpPr/>
          <p:nvPr/>
        </p:nvGrpSpPr>
        <p:grpSpPr>
          <a:xfrm>
            <a:off x="5951932" y="1174472"/>
            <a:ext cx="370458" cy="394531"/>
            <a:chOff x="2651620" y="4455131"/>
            <a:chExt cx="370458" cy="394531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1DF35FE-0725-5C45-A79A-370674D742EF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50CD0AF-6FDF-D94E-B958-06E9FBEBB4C3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CF4C56A1-EC9D-1C4C-A918-34170C81013C}"/>
              </a:ext>
            </a:extLst>
          </p:cNvPr>
          <p:cNvCxnSpPr>
            <a:stCxn id="210" idx="1"/>
            <a:endCxn id="181" idx="6"/>
          </p:cNvCxnSpPr>
          <p:nvPr/>
        </p:nvCxnSpPr>
        <p:spPr>
          <a:xfrm flipH="1">
            <a:off x="9122951" y="1021140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4324AEC-615B-1047-9CBB-BB70F195F8C9}"/>
              </a:ext>
            </a:extLst>
          </p:cNvPr>
          <p:cNvCxnSpPr>
            <a:stCxn id="212" idx="1"/>
            <a:endCxn id="206" idx="6"/>
          </p:cNvCxnSpPr>
          <p:nvPr/>
        </p:nvCxnSpPr>
        <p:spPr>
          <a:xfrm flipH="1">
            <a:off x="7220040" y="1926277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44340AFB-4BFE-C44B-8221-E51AE3482F1F}"/>
              </a:ext>
            </a:extLst>
          </p:cNvPr>
          <p:cNvCxnSpPr>
            <a:stCxn id="218" idx="2"/>
            <a:endCxn id="204" idx="3"/>
          </p:cNvCxnSpPr>
          <p:nvPr/>
        </p:nvCxnSpPr>
        <p:spPr>
          <a:xfrm flipH="1">
            <a:off x="6322390" y="1371738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5D6C6D38-69A3-7847-A534-1EBCD7DB4C8A}"/>
              </a:ext>
            </a:extLst>
          </p:cNvPr>
          <p:cNvSpPr txBox="1"/>
          <p:nvPr/>
        </p:nvSpPr>
        <p:spPr>
          <a:xfrm>
            <a:off x="2512164" y="2971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9ECEB25-3CBC-834E-B8F6-C3560FA3D0B0}"/>
              </a:ext>
            </a:extLst>
          </p:cNvPr>
          <p:cNvSpPr txBox="1"/>
          <p:nvPr/>
        </p:nvSpPr>
        <p:spPr>
          <a:xfrm>
            <a:off x="8304618" y="29711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9A6B78FC-8EF0-A240-BB45-5A59FE8ADABF}"/>
              </a:ext>
            </a:extLst>
          </p:cNvPr>
          <p:cNvSpPr/>
          <p:nvPr/>
        </p:nvSpPr>
        <p:spPr>
          <a:xfrm rot="5400000">
            <a:off x="8196004" y="2447136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F0BAB11F-9CCC-DC48-B6DC-A177E7350329}"/>
              </a:ext>
            </a:extLst>
          </p:cNvPr>
          <p:cNvSpPr txBox="1"/>
          <p:nvPr/>
        </p:nvSpPr>
        <p:spPr>
          <a:xfrm>
            <a:off x="8704685" y="2445319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extend()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7E81934-185C-B148-AD57-09152A389EF7}"/>
              </a:ext>
            </a:extLst>
          </p:cNvPr>
          <p:cNvSpPr txBox="1"/>
          <p:nvPr/>
        </p:nvSpPr>
        <p:spPr>
          <a:xfrm>
            <a:off x="6062255" y="2829809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outcut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edges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7AFEB7D-0C1F-0D4E-8706-4B90D3840DAC}"/>
              </a:ext>
            </a:extLst>
          </p:cNvPr>
          <p:cNvSpPr txBox="1"/>
          <p:nvPr/>
        </p:nvSpPr>
        <p:spPr>
          <a:xfrm>
            <a:off x="8931005" y="2840776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incut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edges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7771E6B-6815-D740-8338-10F81C36957A}"/>
              </a:ext>
            </a:extLst>
          </p:cNvPr>
          <p:cNvGrpSpPr/>
          <p:nvPr/>
        </p:nvGrpSpPr>
        <p:grpSpPr>
          <a:xfrm>
            <a:off x="6793907" y="3108663"/>
            <a:ext cx="394531" cy="394531"/>
            <a:chOff x="2397512" y="1594624"/>
            <a:chExt cx="635620" cy="635620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060F3DD-7B0E-AC4D-9C2F-54441D8136ED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2D2DD55-BAC7-3D40-A812-8AC523B85107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247E9CD-CF9C-6047-9436-F78D4EF37094}"/>
              </a:ext>
            </a:extLst>
          </p:cNvPr>
          <p:cNvGrpSpPr/>
          <p:nvPr/>
        </p:nvGrpSpPr>
        <p:grpSpPr>
          <a:xfrm>
            <a:off x="6794526" y="3656526"/>
            <a:ext cx="394531" cy="394531"/>
            <a:chOff x="2397512" y="1594624"/>
            <a:chExt cx="635620" cy="635620"/>
          </a:xfrm>
          <a:solidFill>
            <a:schemeClr val="accent3"/>
          </a:solidFill>
        </p:grpSpPr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57087563-447E-2C48-A1B4-99A8B1FAF4AA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CBCD2046-0FBA-4047-9AD6-10F65B0096C1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14F80B5-619E-E64C-A934-557DAF223C82}"/>
              </a:ext>
            </a:extLst>
          </p:cNvPr>
          <p:cNvGrpSpPr/>
          <p:nvPr/>
        </p:nvGrpSpPr>
        <p:grpSpPr>
          <a:xfrm>
            <a:off x="6806935" y="4212272"/>
            <a:ext cx="394531" cy="394531"/>
            <a:chOff x="2397512" y="1594624"/>
            <a:chExt cx="635620" cy="635620"/>
          </a:xfrm>
          <a:solidFill>
            <a:schemeClr val="accent3"/>
          </a:solidFill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DED934DC-2658-324C-85FA-549B4316AE4E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A3DAE2AF-571A-F442-A862-DA33E684676F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6F2442C-20EB-5248-8C9B-AD8ACCC9561A}"/>
              </a:ext>
            </a:extLst>
          </p:cNvPr>
          <p:cNvSpPr/>
          <p:nvPr/>
        </p:nvSpPr>
        <p:spPr>
          <a:xfrm>
            <a:off x="7832403" y="3339875"/>
            <a:ext cx="363601" cy="394531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0A0E7D1-FE10-434B-BD82-FEDCDB7BC881}"/>
              </a:ext>
            </a:extLst>
          </p:cNvPr>
          <p:cNvSpPr txBox="1"/>
          <p:nvPr/>
        </p:nvSpPr>
        <p:spPr>
          <a:xfrm>
            <a:off x="7825546" y="3371352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a1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98C0D90-FE86-5448-94FA-6730083C02F2}"/>
              </a:ext>
            </a:extLst>
          </p:cNvPr>
          <p:cNvSpPr/>
          <p:nvPr/>
        </p:nvSpPr>
        <p:spPr>
          <a:xfrm>
            <a:off x="7841375" y="4211065"/>
            <a:ext cx="363601" cy="394531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B374C88-4982-B247-B373-AD1BD7A42FB6}"/>
              </a:ext>
            </a:extLst>
          </p:cNvPr>
          <p:cNvSpPr txBox="1"/>
          <p:nvPr/>
        </p:nvSpPr>
        <p:spPr>
          <a:xfrm>
            <a:off x="7864185" y="4254876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a3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02EDC09-4795-0945-8C3D-35455B1281D9}"/>
              </a:ext>
            </a:extLst>
          </p:cNvPr>
          <p:cNvCxnSpPr>
            <a:cxnSpLocks/>
            <a:stCxn id="233" idx="1"/>
            <a:endCxn id="225" idx="6"/>
          </p:cNvCxnSpPr>
          <p:nvPr/>
        </p:nvCxnSpPr>
        <p:spPr>
          <a:xfrm flipH="1" flipV="1">
            <a:off x="7188437" y="3305928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5DEC1B72-8A73-C34A-97F6-F7D300F42D24}"/>
              </a:ext>
            </a:extLst>
          </p:cNvPr>
          <p:cNvCxnSpPr>
            <a:cxnSpLocks/>
            <a:stCxn id="233" idx="1"/>
            <a:endCxn id="228" idx="6"/>
          </p:cNvCxnSpPr>
          <p:nvPr/>
        </p:nvCxnSpPr>
        <p:spPr>
          <a:xfrm flipH="1">
            <a:off x="7189057" y="3537141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55A7F66B-842A-3444-9775-615A0B22463E}"/>
              </a:ext>
            </a:extLst>
          </p:cNvPr>
          <p:cNvCxnSpPr>
            <a:stCxn id="235" idx="1"/>
            <a:endCxn id="231" idx="6"/>
          </p:cNvCxnSpPr>
          <p:nvPr/>
        </p:nvCxnSpPr>
        <p:spPr>
          <a:xfrm flipH="1">
            <a:off x="7201465" y="4408331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5BC03944-180F-8B4D-AEB5-6A2EA1592838}"/>
              </a:ext>
            </a:extLst>
          </p:cNvPr>
          <p:cNvCxnSpPr>
            <a:stCxn id="235" idx="1"/>
            <a:endCxn id="228" idx="6"/>
          </p:cNvCxnSpPr>
          <p:nvPr/>
        </p:nvCxnSpPr>
        <p:spPr>
          <a:xfrm flipH="1" flipV="1">
            <a:off x="7189057" y="3853792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>
            <a:extLst>
              <a:ext uri="{FF2B5EF4-FFF2-40B4-BE49-F238E27FC236}">
                <a16:creationId xmlns:a16="http://schemas.microsoft.com/office/drawing/2014/main" id="{AB773508-B615-8B48-9CF7-C478A4C89481}"/>
              </a:ext>
            </a:extLst>
          </p:cNvPr>
          <p:cNvSpPr/>
          <p:nvPr/>
        </p:nvSpPr>
        <p:spPr>
          <a:xfrm>
            <a:off x="8740699" y="3321052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8E8CB32-452A-6B48-8FC2-312123CAF0B4}"/>
              </a:ext>
            </a:extLst>
          </p:cNvPr>
          <p:cNvSpPr txBox="1"/>
          <p:nvPr/>
        </p:nvSpPr>
        <p:spPr>
          <a:xfrm>
            <a:off x="8733976" y="3368417"/>
            <a:ext cx="37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e4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45A05B27-5A2B-D844-AA89-70AA72F351E6}"/>
              </a:ext>
            </a:extLst>
          </p:cNvPr>
          <p:cNvSpPr/>
          <p:nvPr/>
        </p:nvSpPr>
        <p:spPr>
          <a:xfrm>
            <a:off x="8718003" y="4213097"/>
            <a:ext cx="394531" cy="394531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F3CE86-E2A1-B249-89D1-CE274D7B8CFB}"/>
              </a:ext>
            </a:extLst>
          </p:cNvPr>
          <p:cNvSpPr txBox="1"/>
          <p:nvPr/>
        </p:nvSpPr>
        <p:spPr>
          <a:xfrm>
            <a:off x="8722886" y="427186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0445B3D-0CAB-2847-AF94-5E6D5CE80B4A}"/>
              </a:ext>
            </a:extLst>
          </p:cNvPr>
          <p:cNvGrpSpPr/>
          <p:nvPr/>
        </p:nvGrpSpPr>
        <p:grpSpPr>
          <a:xfrm>
            <a:off x="9606392" y="3305928"/>
            <a:ext cx="363601" cy="394531"/>
            <a:chOff x="2658477" y="4455131"/>
            <a:chExt cx="363601" cy="394531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F40CAD65-E621-354A-BF03-78874198A29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F370F90-56D9-9542-8E98-FE8C6021BC45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8D50855-7AAE-4742-B411-0C521C53E6C0}"/>
              </a:ext>
            </a:extLst>
          </p:cNvPr>
          <p:cNvGrpSpPr/>
          <p:nvPr/>
        </p:nvGrpSpPr>
        <p:grpSpPr>
          <a:xfrm>
            <a:off x="9616809" y="4211064"/>
            <a:ext cx="363601" cy="394531"/>
            <a:chOff x="2658477" y="4455131"/>
            <a:chExt cx="363601" cy="394531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58EA79A-E23E-3C41-8509-F966BC72C46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CFD6C06-27DC-0442-A8F2-2382563ECC3B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C31737E6-8682-514E-A4E7-1761984205E2}"/>
              </a:ext>
            </a:extLst>
          </p:cNvPr>
          <p:cNvSpPr txBox="1"/>
          <p:nvPr/>
        </p:nvSpPr>
        <p:spPr>
          <a:xfrm>
            <a:off x="6833320" y="426177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E587A47-4951-BE4C-8163-97983EB3DA14}"/>
              </a:ext>
            </a:extLst>
          </p:cNvPr>
          <p:cNvSpPr txBox="1"/>
          <p:nvPr/>
        </p:nvSpPr>
        <p:spPr>
          <a:xfrm>
            <a:off x="6833320" y="371968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73EE5C6-FBF5-7648-859A-F5A04D5AF846}"/>
              </a:ext>
            </a:extLst>
          </p:cNvPr>
          <p:cNvSpPr txBox="1"/>
          <p:nvPr/>
        </p:nvSpPr>
        <p:spPr>
          <a:xfrm>
            <a:off x="6858342" y="318277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1E40695F-9C42-0940-8C14-9C5311248549}"/>
              </a:ext>
            </a:extLst>
          </p:cNvPr>
          <p:cNvCxnSpPr>
            <a:cxnSpLocks/>
            <a:endCxn id="233" idx="3"/>
          </p:cNvCxnSpPr>
          <p:nvPr/>
        </p:nvCxnSpPr>
        <p:spPr>
          <a:xfrm flipH="1">
            <a:off x="8196004" y="3537140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AB680D31-19F7-CA48-BB39-BB4E57B3EEBC}"/>
              </a:ext>
            </a:extLst>
          </p:cNvPr>
          <p:cNvCxnSpPr>
            <a:stCxn id="243" idx="2"/>
            <a:endCxn id="236" idx="3"/>
          </p:cNvCxnSpPr>
          <p:nvPr/>
        </p:nvCxnSpPr>
        <p:spPr>
          <a:xfrm flipH="1" flipV="1">
            <a:off x="8201137" y="4393376"/>
            <a:ext cx="516866" cy="169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357233D-2FB1-8E48-8FEC-BD16990D36CF}"/>
              </a:ext>
            </a:extLst>
          </p:cNvPr>
          <p:cNvCxnSpPr>
            <a:cxnSpLocks/>
            <a:stCxn id="246" idx="1"/>
            <a:endCxn id="242" idx="3"/>
          </p:cNvCxnSpPr>
          <p:nvPr/>
        </p:nvCxnSpPr>
        <p:spPr>
          <a:xfrm flipH="1">
            <a:off x="9107694" y="3503194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9480C85-283E-A44C-8855-050B5021149F}"/>
              </a:ext>
            </a:extLst>
          </p:cNvPr>
          <p:cNvCxnSpPr>
            <a:stCxn id="249" idx="1"/>
            <a:endCxn id="243" idx="6"/>
          </p:cNvCxnSpPr>
          <p:nvPr/>
        </p:nvCxnSpPr>
        <p:spPr>
          <a:xfrm flipH="1">
            <a:off x="9112534" y="4408330"/>
            <a:ext cx="504275" cy="20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96B28AD3-3B37-3D4B-B2BE-E98D193D70C1}"/>
              </a:ext>
            </a:extLst>
          </p:cNvPr>
          <p:cNvSpPr txBox="1"/>
          <p:nvPr/>
        </p:nvSpPr>
        <p:spPr>
          <a:xfrm>
            <a:off x="7197992" y="340995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E81BF4E-333F-3D49-93B3-0A32A1883E52}"/>
              </a:ext>
            </a:extLst>
          </p:cNvPr>
          <p:cNvSpPr txBox="1"/>
          <p:nvPr/>
        </p:nvSpPr>
        <p:spPr>
          <a:xfrm>
            <a:off x="7208411" y="417044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0B5F2DA-91F3-0249-9C0A-735214DE0189}"/>
              </a:ext>
            </a:extLst>
          </p:cNvPr>
          <p:cNvSpPr txBox="1"/>
          <p:nvPr/>
        </p:nvSpPr>
        <p:spPr>
          <a:xfrm>
            <a:off x="9131381" y="325731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6C565D9-2E18-0F4A-942B-695F657893BD}"/>
              </a:ext>
            </a:extLst>
          </p:cNvPr>
          <p:cNvSpPr txBox="1"/>
          <p:nvPr/>
        </p:nvSpPr>
        <p:spPr>
          <a:xfrm>
            <a:off x="9139194" y="415641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EA408BE-308D-624B-989A-85905C4D5EC5}"/>
              </a:ext>
            </a:extLst>
          </p:cNvPr>
          <p:cNvSpPr txBox="1"/>
          <p:nvPr/>
        </p:nvSpPr>
        <p:spPr>
          <a:xfrm>
            <a:off x="8221136" y="3257318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15B619A-03AF-404B-98BB-E4C29870FA7E}"/>
              </a:ext>
            </a:extLst>
          </p:cNvPr>
          <p:cNvSpPr txBox="1"/>
          <p:nvPr/>
        </p:nvSpPr>
        <p:spPr>
          <a:xfrm>
            <a:off x="8232217" y="413106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3F315A7-699F-CD4C-B97B-FCC2FEC0FFB1}"/>
              </a:ext>
            </a:extLst>
          </p:cNvPr>
          <p:cNvGrpSpPr/>
          <p:nvPr/>
        </p:nvGrpSpPr>
        <p:grpSpPr>
          <a:xfrm>
            <a:off x="6815092" y="4802862"/>
            <a:ext cx="394531" cy="394531"/>
            <a:chOff x="2397512" y="1594624"/>
            <a:chExt cx="635620" cy="635620"/>
          </a:xfrm>
          <a:solidFill>
            <a:schemeClr val="accent3"/>
          </a:solidFill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C2E6B0F0-3642-C446-9D29-BF6179B5EAE7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76F1D3DB-7C9E-DC48-AC22-27089298787E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9E76E0B4-7385-DB43-A3E4-54516D72B79B}"/>
              </a:ext>
            </a:extLst>
          </p:cNvPr>
          <p:cNvSpPr txBox="1"/>
          <p:nvPr/>
        </p:nvSpPr>
        <p:spPr>
          <a:xfrm>
            <a:off x="6829620" y="486599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1D918807-1D97-3F40-9775-2726BF942DF3}"/>
              </a:ext>
            </a:extLst>
          </p:cNvPr>
          <p:cNvGrpSpPr/>
          <p:nvPr/>
        </p:nvGrpSpPr>
        <p:grpSpPr>
          <a:xfrm>
            <a:off x="5941515" y="3656526"/>
            <a:ext cx="370458" cy="394531"/>
            <a:chOff x="2651620" y="4455131"/>
            <a:chExt cx="370458" cy="394531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8288549-0256-3547-8678-AF12B8330B87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4AAA4940-3F5B-A644-92AE-4C4DC0911FD8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A12BAE54-EF50-D94A-99C7-D6A6F2975B12}"/>
              </a:ext>
            </a:extLst>
          </p:cNvPr>
          <p:cNvCxnSpPr>
            <a:stCxn id="246" idx="1"/>
            <a:endCxn id="243" idx="6"/>
          </p:cNvCxnSpPr>
          <p:nvPr/>
        </p:nvCxnSpPr>
        <p:spPr>
          <a:xfrm flipH="1">
            <a:off x="9112534" y="3503194"/>
            <a:ext cx="493858" cy="9071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BAA3D71D-8D47-A840-8105-F355217DC4B7}"/>
              </a:ext>
            </a:extLst>
          </p:cNvPr>
          <p:cNvCxnSpPr>
            <a:stCxn id="235" idx="1"/>
            <a:endCxn id="265" idx="6"/>
          </p:cNvCxnSpPr>
          <p:nvPr/>
        </p:nvCxnSpPr>
        <p:spPr>
          <a:xfrm flipH="1">
            <a:off x="7209623" y="4408331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197F3AF6-4C51-3B43-B3CF-89BC8EF67258}"/>
              </a:ext>
            </a:extLst>
          </p:cNvPr>
          <p:cNvCxnSpPr>
            <a:stCxn id="228" idx="2"/>
            <a:endCxn id="269" idx="3"/>
          </p:cNvCxnSpPr>
          <p:nvPr/>
        </p:nvCxnSpPr>
        <p:spPr>
          <a:xfrm flipH="1">
            <a:off x="6311973" y="3853792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BBEC171F-235D-7542-9A60-126F26840592}"/>
              </a:ext>
            </a:extLst>
          </p:cNvPr>
          <p:cNvSpPr txBox="1"/>
          <p:nvPr/>
        </p:nvSpPr>
        <p:spPr>
          <a:xfrm>
            <a:off x="8304618" y="512579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ADC19F5-A728-4248-ADF0-80B1DF8F10A1}"/>
              </a:ext>
            </a:extLst>
          </p:cNvPr>
          <p:cNvCxnSpPr>
            <a:cxnSpLocks/>
          </p:cNvCxnSpPr>
          <p:nvPr/>
        </p:nvCxnSpPr>
        <p:spPr>
          <a:xfrm>
            <a:off x="6532248" y="3487803"/>
            <a:ext cx="1" cy="821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6EECDF4A-77B2-C74B-9639-D13003B5F33E}"/>
              </a:ext>
            </a:extLst>
          </p:cNvPr>
          <p:cNvCxnSpPr>
            <a:cxnSpLocks/>
          </p:cNvCxnSpPr>
          <p:nvPr/>
        </p:nvCxnSpPr>
        <p:spPr>
          <a:xfrm flipH="1">
            <a:off x="9372792" y="3136484"/>
            <a:ext cx="10418" cy="186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E5D8C70-A655-4541-861C-E5499D0FF700}"/>
              </a:ext>
            </a:extLst>
          </p:cNvPr>
          <p:cNvGrpSpPr/>
          <p:nvPr/>
        </p:nvGrpSpPr>
        <p:grpSpPr>
          <a:xfrm>
            <a:off x="4136637" y="3359141"/>
            <a:ext cx="363601" cy="394531"/>
            <a:chOff x="2658477" y="4455131"/>
            <a:chExt cx="363601" cy="394531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70AA3FE5-ACDF-1F42-8324-8994137F8F02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14C85DD-C4B8-224A-9034-6470B565212F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180C127-66CE-A547-BCCC-4178AC80DD72}"/>
              </a:ext>
            </a:extLst>
          </p:cNvPr>
          <p:cNvGrpSpPr/>
          <p:nvPr/>
        </p:nvGrpSpPr>
        <p:grpSpPr>
          <a:xfrm>
            <a:off x="4147054" y="4264277"/>
            <a:ext cx="363601" cy="394531"/>
            <a:chOff x="2658477" y="4455131"/>
            <a:chExt cx="363601" cy="394531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BD6D9819-B506-8D45-962A-9C5717AE1A8B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6061CD26-31B8-0044-BA84-EF18A61BCFE6}"/>
                </a:ext>
              </a:extLst>
            </p:cNvPr>
            <p:cNvSpPr txBox="1"/>
            <p:nvPr/>
          </p:nvSpPr>
          <p:spPr>
            <a:xfrm>
              <a:off x="2674709" y="4491294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a4</a:t>
              </a:r>
            </a:p>
          </p:txBody>
        </p:sp>
      </p:grp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94B218F-5FBB-5744-9B3B-11A1C4A85378}"/>
              </a:ext>
            </a:extLst>
          </p:cNvPr>
          <p:cNvCxnSpPr>
            <a:cxnSpLocks/>
            <a:stCxn id="309" idx="1"/>
          </p:cNvCxnSpPr>
          <p:nvPr/>
        </p:nvCxnSpPr>
        <p:spPr>
          <a:xfrm flipH="1">
            <a:off x="2757180" y="3556407"/>
            <a:ext cx="1379457" cy="3793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FD165DCC-A2B3-1C4E-BBA9-3C0F14AF7FC5}"/>
              </a:ext>
            </a:extLst>
          </p:cNvPr>
          <p:cNvCxnSpPr>
            <a:cxnSpLocks/>
          </p:cNvCxnSpPr>
          <p:nvPr/>
        </p:nvCxnSpPr>
        <p:spPr>
          <a:xfrm flipH="1" flipV="1">
            <a:off x="2757180" y="3935742"/>
            <a:ext cx="1393108" cy="528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70A73F42-B7C6-0B44-88A4-AAEBDC781FD1}"/>
              </a:ext>
            </a:extLst>
          </p:cNvPr>
          <p:cNvSpPr txBox="1"/>
          <p:nvPr/>
        </p:nvSpPr>
        <p:spPr>
          <a:xfrm>
            <a:off x="3542915" y="3404288"/>
            <a:ext cx="723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E767766-E2A0-CA4D-BAF8-61FF7035DC5F}"/>
              </a:ext>
            </a:extLst>
          </p:cNvPr>
          <p:cNvSpPr txBox="1"/>
          <p:nvPr/>
        </p:nvSpPr>
        <p:spPr>
          <a:xfrm>
            <a:off x="3542452" y="405169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C91936F-507C-7F4A-A71D-77DA64A7B89F}"/>
              </a:ext>
            </a:extLst>
          </p:cNvPr>
          <p:cNvGrpSpPr/>
          <p:nvPr/>
        </p:nvGrpSpPr>
        <p:grpSpPr>
          <a:xfrm>
            <a:off x="466872" y="3751439"/>
            <a:ext cx="370458" cy="394531"/>
            <a:chOff x="2651620" y="4455131"/>
            <a:chExt cx="370458" cy="394531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D475599B-490C-314E-B151-B9202E522D9C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1362EE8-6FDC-3941-A37D-6DC4793304FD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3A540C7D-ABCD-0848-9C43-AADC5CE978DB}"/>
              </a:ext>
            </a:extLst>
          </p:cNvPr>
          <p:cNvCxnSpPr>
            <a:cxnSpLocks/>
            <a:endCxn id="332" idx="3"/>
          </p:cNvCxnSpPr>
          <p:nvPr/>
        </p:nvCxnSpPr>
        <p:spPr>
          <a:xfrm flipH="1">
            <a:off x="837330" y="3935742"/>
            <a:ext cx="1525315" cy="12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6BA2EBAE-5157-DE4D-ADA2-BB03A14CB74D}"/>
              </a:ext>
            </a:extLst>
          </p:cNvPr>
          <p:cNvSpPr txBox="1"/>
          <p:nvPr/>
        </p:nvSpPr>
        <p:spPr>
          <a:xfrm>
            <a:off x="2512164" y="516144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DFBED25-EB8E-A441-9D4E-F74D49BCE413}"/>
              </a:ext>
            </a:extLst>
          </p:cNvPr>
          <p:cNvSpPr txBox="1"/>
          <p:nvPr/>
        </p:nvSpPr>
        <p:spPr>
          <a:xfrm>
            <a:off x="2352376" y="3765270"/>
            <a:ext cx="427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+mj-lt"/>
                <a:cs typeface="Times New Roman" panose="02020603050405020304" pitchFamily="18" charset="0"/>
              </a:rPr>
              <a:t>v</a:t>
            </a:r>
            <a:r>
              <a:rPr lang="en-US" sz="1200" i="1" baseline="-25000" dirty="0" err="1">
                <a:latin typeface="+mj-lt"/>
                <a:cs typeface="Times New Roman" panose="02020603050405020304" pitchFamily="18" charset="0"/>
              </a:rPr>
              <a:t>new</a:t>
            </a:r>
            <a:endParaRPr lang="en-US" sz="1200" i="1" baseline="-25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68457BF8-18FD-9B41-B4EF-A5EF6327A1F5}"/>
              </a:ext>
            </a:extLst>
          </p:cNvPr>
          <p:cNvSpPr txBox="1"/>
          <p:nvPr/>
        </p:nvSpPr>
        <p:spPr>
          <a:xfrm>
            <a:off x="1526047" y="3625191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95868496-230F-324E-B444-85E3C8F557DC}"/>
              </a:ext>
            </a:extLst>
          </p:cNvPr>
          <p:cNvSpPr/>
          <p:nvPr/>
        </p:nvSpPr>
        <p:spPr>
          <a:xfrm rot="10800000">
            <a:off x="4881768" y="3787829"/>
            <a:ext cx="672662" cy="435595"/>
          </a:xfrm>
          <a:prstGeom prst="rightArrow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FA5F3DD9-AAFF-E741-83F0-69576F310F60}"/>
              </a:ext>
            </a:extLst>
          </p:cNvPr>
          <p:cNvSpPr txBox="1"/>
          <p:nvPr/>
        </p:nvSpPr>
        <p:spPr>
          <a:xfrm>
            <a:off x="4961657" y="3541126"/>
            <a:ext cx="74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replace()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BC847F5-09A6-3948-ACA1-B7135ACFAC50}"/>
              </a:ext>
            </a:extLst>
          </p:cNvPr>
          <p:cNvSpPr txBox="1"/>
          <p:nvPr/>
        </p:nvSpPr>
        <p:spPr>
          <a:xfrm>
            <a:off x="847593" y="1096378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115F89B-D8F1-EC42-8A9E-7ACC1C539808}"/>
              </a:ext>
            </a:extLst>
          </p:cNvPr>
          <p:cNvSpPr txBox="1"/>
          <p:nvPr/>
        </p:nvSpPr>
        <p:spPr>
          <a:xfrm>
            <a:off x="1834121" y="224544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3C5684F4-3A20-A247-8036-3890DD8F32FF}"/>
              </a:ext>
            </a:extLst>
          </p:cNvPr>
          <p:cNvSpPr txBox="1"/>
          <p:nvPr/>
        </p:nvSpPr>
        <p:spPr>
          <a:xfrm>
            <a:off x="1895314" y="138085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C4A0920-BFBC-B84E-820D-1B16B3B4900F}"/>
              </a:ext>
            </a:extLst>
          </p:cNvPr>
          <p:cNvSpPr txBox="1"/>
          <p:nvPr/>
        </p:nvSpPr>
        <p:spPr>
          <a:xfrm>
            <a:off x="1747182" y="58033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B60A1D9-63DF-454C-AD59-28085F16ADD2}"/>
              </a:ext>
            </a:extLst>
          </p:cNvPr>
          <p:cNvSpPr txBox="1"/>
          <p:nvPr/>
        </p:nvSpPr>
        <p:spPr>
          <a:xfrm>
            <a:off x="7353139" y="222217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F01CE5A6-37F4-744E-9911-84A8A967BD2B}"/>
              </a:ext>
            </a:extLst>
          </p:cNvPr>
          <p:cNvSpPr txBox="1"/>
          <p:nvPr/>
        </p:nvSpPr>
        <p:spPr>
          <a:xfrm>
            <a:off x="7408513" y="138604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8438A40-C5C1-A749-8C59-14AA12131B7A}"/>
              </a:ext>
            </a:extLst>
          </p:cNvPr>
          <p:cNvSpPr txBox="1"/>
          <p:nvPr/>
        </p:nvSpPr>
        <p:spPr>
          <a:xfrm>
            <a:off x="7307361" y="64646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2C8D9252-5BE1-BC45-B1F1-8F216A5D7888}"/>
              </a:ext>
            </a:extLst>
          </p:cNvPr>
          <p:cNvSpPr txBox="1"/>
          <p:nvPr/>
        </p:nvSpPr>
        <p:spPr>
          <a:xfrm>
            <a:off x="3518887" y="124932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0E7FD73-63FF-564F-A463-5F059E02571F}"/>
              </a:ext>
            </a:extLst>
          </p:cNvPr>
          <p:cNvSpPr txBox="1"/>
          <p:nvPr/>
        </p:nvSpPr>
        <p:spPr>
          <a:xfrm>
            <a:off x="8979011" y="127560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18F3CCB9-6E91-8747-9D5E-981E18836FE9}"/>
              </a:ext>
            </a:extLst>
          </p:cNvPr>
          <p:cNvSpPr txBox="1"/>
          <p:nvPr/>
        </p:nvSpPr>
        <p:spPr>
          <a:xfrm>
            <a:off x="8967964" y="377223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9F902D63-E05F-E444-B789-E0A89BA49411}"/>
              </a:ext>
            </a:extLst>
          </p:cNvPr>
          <p:cNvSpPr txBox="1"/>
          <p:nvPr/>
        </p:nvSpPr>
        <p:spPr>
          <a:xfrm>
            <a:off x="7231326" y="314065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2B3788AC-45E1-7E4E-922F-719E6214EB6F}"/>
              </a:ext>
            </a:extLst>
          </p:cNvPr>
          <p:cNvSpPr txBox="1"/>
          <p:nvPr/>
        </p:nvSpPr>
        <p:spPr>
          <a:xfrm>
            <a:off x="7207512" y="379431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190AC893-A7BC-9741-B488-209CB5002AF8}"/>
              </a:ext>
            </a:extLst>
          </p:cNvPr>
          <p:cNvSpPr txBox="1"/>
          <p:nvPr/>
        </p:nvSpPr>
        <p:spPr>
          <a:xfrm>
            <a:off x="7314635" y="468426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665EA50C-4F1A-1D49-9B5A-C6D3571D5665}"/>
              </a:ext>
            </a:extLst>
          </p:cNvPr>
          <p:cNvSpPr txBox="1"/>
          <p:nvPr/>
        </p:nvSpPr>
        <p:spPr>
          <a:xfrm>
            <a:off x="6291889" y="3607574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A91D90E-A071-184C-8EB8-54759DF91A90}"/>
              </a:ext>
            </a:extLst>
          </p:cNvPr>
          <p:cNvSpPr txBox="1"/>
          <p:nvPr/>
        </p:nvSpPr>
        <p:spPr>
          <a:xfrm>
            <a:off x="6339465" y="1118760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95</Words>
  <Application>Microsoft Macintosh PowerPoint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7</cp:revision>
  <cp:lastPrinted>2019-10-16T13:28:16Z</cp:lastPrinted>
  <dcterms:created xsi:type="dcterms:W3CDTF">2019-09-04T14:40:49Z</dcterms:created>
  <dcterms:modified xsi:type="dcterms:W3CDTF">2019-10-16T13:30:06Z</dcterms:modified>
</cp:coreProperties>
</file>