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 150">
            <a:extLst>
              <a:ext uri="{FF2B5EF4-FFF2-40B4-BE49-F238E27FC236}">
                <a16:creationId xmlns:a16="http://schemas.microsoft.com/office/drawing/2014/main" id="{5BBF50D5-70D8-184D-BFAB-5DDC884729D2}"/>
              </a:ext>
            </a:extLst>
          </p:cNvPr>
          <p:cNvSpPr/>
          <p:nvPr/>
        </p:nvSpPr>
        <p:spPr>
          <a:xfrm>
            <a:off x="4111139" y="953745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06CD74C-663D-904F-819F-F46050C9EF40}"/>
              </a:ext>
            </a:extLst>
          </p:cNvPr>
          <p:cNvSpPr/>
          <p:nvPr/>
        </p:nvSpPr>
        <p:spPr>
          <a:xfrm>
            <a:off x="4124507" y="7770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321706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322747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4154443" y="131095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410951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4114400" y="10145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99790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500832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58751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359887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4528161" y="245877"/>
            <a:ext cx="469745" cy="23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450404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452289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453070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362373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450404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299395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5200461" y="1517873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54894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1619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ABCB084-AF4F-D34A-ADAD-D4249F60DF40}"/>
              </a:ext>
            </a:extLst>
          </p:cNvPr>
          <p:cNvSpPr/>
          <p:nvPr/>
        </p:nvSpPr>
        <p:spPr>
          <a:xfrm>
            <a:off x="5585524" y="1405496"/>
            <a:ext cx="1142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extend)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66B4D90-B5F6-B042-B185-4EE83C70A3BA}"/>
              </a:ext>
            </a:extLst>
          </p:cNvPr>
          <p:cNvSpPr/>
          <p:nvPr/>
        </p:nvSpPr>
        <p:spPr>
          <a:xfrm>
            <a:off x="1874819" y="1407799"/>
            <a:ext cx="1142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extend)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F6007A8-6066-A34B-BF9C-DB0280306123}"/>
              </a:ext>
            </a:extLst>
          </p:cNvPr>
          <p:cNvGrpSpPr/>
          <p:nvPr/>
        </p:nvGrpSpPr>
        <p:grpSpPr>
          <a:xfrm>
            <a:off x="841221" y="47552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C5702D4-8E22-2C45-8C47-9CDB6BC6DAC5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A660207-22BF-914E-BE45-10523F140C7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8D972AD8-010D-AB46-8B67-50CC7E6C5CC2}"/>
              </a:ext>
            </a:extLst>
          </p:cNvPr>
          <p:cNvSpPr/>
          <p:nvPr/>
        </p:nvSpPr>
        <p:spPr>
          <a:xfrm>
            <a:off x="1717849" y="47573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D4D59F-F032-3446-A503-D923B39069A2}"/>
              </a:ext>
            </a:extLst>
          </p:cNvPr>
          <p:cNvSpPr txBox="1"/>
          <p:nvPr/>
        </p:nvSpPr>
        <p:spPr>
          <a:xfrm>
            <a:off x="1722732" y="48160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16B89AB-2454-9E48-BCE7-D596AA170215}"/>
              </a:ext>
            </a:extLst>
          </p:cNvPr>
          <p:cNvGrpSpPr/>
          <p:nvPr/>
        </p:nvGrpSpPr>
        <p:grpSpPr>
          <a:xfrm>
            <a:off x="2585053" y="3850158"/>
            <a:ext cx="432619" cy="394531"/>
            <a:chOff x="2637292" y="4455131"/>
            <a:chExt cx="432619" cy="394531"/>
          </a:xfrm>
          <a:solidFill>
            <a:schemeClr val="accent3"/>
          </a:solidFill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8E9CB56-5BA3-E04B-AD0D-F56D59C854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601F40-3B18-3043-8A1D-C21C540484B5}"/>
                </a:ext>
              </a:extLst>
            </p:cNvPr>
            <p:cNvSpPr txBox="1"/>
            <p:nvPr/>
          </p:nvSpPr>
          <p:spPr>
            <a:xfrm>
              <a:off x="2637292" y="4506221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3F1FD04-551E-614F-838B-2F8FCA699444}"/>
              </a:ext>
            </a:extLst>
          </p:cNvPr>
          <p:cNvGrpSpPr/>
          <p:nvPr/>
        </p:nvGrpSpPr>
        <p:grpSpPr>
          <a:xfrm>
            <a:off x="2616655" y="4755294"/>
            <a:ext cx="363601" cy="394531"/>
            <a:chOff x="2658477" y="4455131"/>
            <a:chExt cx="363601" cy="394531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1BFEA2A-CF81-EE48-B99B-21874F48200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522B5EA-0329-EE40-A59E-DF452D4ABA5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3BA0D8C-EA71-AE4B-B5E3-6284F1DD708B}"/>
              </a:ext>
            </a:extLst>
          </p:cNvPr>
          <p:cNvCxnSpPr>
            <a:stCxn id="287" idx="2"/>
            <a:endCxn id="284" idx="3"/>
          </p:cNvCxnSpPr>
          <p:nvPr/>
        </p:nvCxnSpPr>
        <p:spPr>
          <a:xfrm flipH="1" flipV="1">
            <a:off x="1200983" y="493760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56DB80C-AF04-5B41-8550-DC9639BDFA4E}"/>
              </a:ext>
            </a:extLst>
          </p:cNvPr>
          <p:cNvCxnSpPr>
            <a:stCxn id="293" idx="1"/>
            <a:endCxn id="287" idx="6"/>
          </p:cNvCxnSpPr>
          <p:nvPr/>
        </p:nvCxnSpPr>
        <p:spPr>
          <a:xfrm flipH="1">
            <a:off x="2112380" y="495256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A61BC54A-704B-2A41-A542-184737C356D3}"/>
              </a:ext>
            </a:extLst>
          </p:cNvPr>
          <p:cNvSpPr txBox="1"/>
          <p:nvPr/>
        </p:nvSpPr>
        <p:spPr>
          <a:xfrm>
            <a:off x="2139040" y="47006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2B44B3E-DE1D-C047-9730-FF8235EF27B8}"/>
              </a:ext>
            </a:extLst>
          </p:cNvPr>
          <p:cNvSpPr txBox="1"/>
          <p:nvPr/>
        </p:nvSpPr>
        <p:spPr>
          <a:xfrm>
            <a:off x="1232063" y="46752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66DCD37-052B-3144-BD7D-CA13730BFA26}"/>
              </a:ext>
            </a:extLst>
          </p:cNvPr>
          <p:cNvCxnSpPr>
            <a:stCxn id="290" idx="1"/>
            <a:endCxn id="287" idx="6"/>
          </p:cNvCxnSpPr>
          <p:nvPr/>
        </p:nvCxnSpPr>
        <p:spPr>
          <a:xfrm flipH="1">
            <a:off x="2112380" y="404742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Arrow 301">
            <a:extLst>
              <a:ext uri="{FF2B5EF4-FFF2-40B4-BE49-F238E27FC236}">
                <a16:creationId xmlns:a16="http://schemas.microsoft.com/office/drawing/2014/main" id="{35A0C86C-659F-6B4D-A1C3-146FD63D934D}"/>
              </a:ext>
            </a:extLst>
          </p:cNvPr>
          <p:cNvSpPr/>
          <p:nvPr/>
        </p:nvSpPr>
        <p:spPr>
          <a:xfrm rot="5400000">
            <a:off x="1706462" y="335213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2096576" y="3364148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78D84DE-AA75-7C40-9A20-1EA4669B0AC8}"/>
              </a:ext>
            </a:extLst>
          </p:cNvPr>
          <p:cNvSpPr txBox="1"/>
          <p:nvPr/>
        </p:nvSpPr>
        <p:spPr>
          <a:xfrm>
            <a:off x="6941026" y="18291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361031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4341302" y="4080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8535" y="1911905"/>
            <a:ext cx="2154864" cy="1344360"/>
            <a:chOff x="818535" y="1911905"/>
            <a:chExt cx="2154864" cy="13443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E48A18-590F-BA44-95B6-FE5AE87BCD61}"/>
                </a:ext>
              </a:extLst>
            </p:cNvPr>
            <p:cNvSpPr txBox="1"/>
            <p:nvPr/>
          </p:nvSpPr>
          <p:spPr>
            <a:xfrm>
              <a:off x="1200983" y="1911906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1ACE75B6-743C-A542-8A53-00ECFB1AD5D6}"/>
                </a:ext>
              </a:extLst>
            </p:cNvPr>
            <p:cNvGrpSpPr/>
            <p:nvPr/>
          </p:nvGrpSpPr>
          <p:grpSpPr>
            <a:xfrm>
              <a:off x="818535" y="1988512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F7CAF97-9934-1446-8D0C-E38D0959354B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A4F53DB-D0FC-054E-88E9-4258204561F4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C58CC60-7A84-814C-B31A-43353991AB79}"/>
                </a:ext>
              </a:extLst>
            </p:cNvPr>
            <p:cNvGrpSpPr/>
            <p:nvPr/>
          </p:nvGrpSpPr>
          <p:grpSpPr>
            <a:xfrm>
              <a:off x="834364" y="2859702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5022D88-33DB-0640-AB3B-F3FF0979C8F4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BE2C302-23A6-B146-8F50-788BAA3BF2D8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A5C1388-3F49-DC4D-A5D0-0FE28322E340}"/>
                </a:ext>
              </a:extLst>
            </p:cNvPr>
            <p:cNvSpPr/>
            <p:nvPr/>
          </p:nvSpPr>
          <p:spPr>
            <a:xfrm>
              <a:off x="1710992" y="198851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CB1C892-7E64-9647-80DD-A5EAD297B216}"/>
                </a:ext>
              </a:extLst>
            </p:cNvPr>
            <p:cNvSpPr txBox="1"/>
            <p:nvPr/>
          </p:nvSpPr>
          <p:spPr>
            <a:xfrm>
              <a:off x="1726965" y="2017054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6832BA3-29F8-3C4D-99A9-50FC7B2C96C6}"/>
                </a:ext>
              </a:extLst>
            </p:cNvPr>
            <p:cNvSpPr/>
            <p:nvPr/>
          </p:nvSpPr>
          <p:spPr>
            <a:xfrm>
              <a:off x="1710992" y="2861734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E051E58-500B-A24C-803A-3207542CB0BB}"/>
                </a:ext>
              </a:extLst>
            </p:cNvPr>
            <p:cNvSpPr txBox="1"/>
            <p:nvPr/>
          </p:nvSpPr>
          <p:spPr>
            <a:xfrm>
              <a:off x="1715875" y="2920499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396B07A-4BCF-8A4A-AFA6-76311C759ECF}"/>
                </a:ext>
              </a:extLst>
            </p:cNvPr>
            <p:cNvGrpSpPr/>
            <p:nvPr/>
          </p:nvGrpSpPr>
          <p:grpSpPr>
            <a:xfrm>
              <a:off x="2599381" y="1954565"/>
              <a:ext cx="363601" cy="394531"/>
              <a:chOff x="2658477" y="4455131"/>
              <a:chExt cx="363601" cy="394531"/>
            </a:xfrm>
            <a:solidFill>
              <a:schemeClr val="accent3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31C82FA-18A9-5D46-8521-1E3082597E7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06D20C7-E86C-7A4C-A9F6-F912C32233B9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7EAE93C-0CFC-AC4A-9344-F55078B0E983}"/>
                </a:ext>
              </a:extLst>
            </p:cNvPr>
            <p:cNvGrpSpPr/>
            <p:nvPr/>
          </p:nvGrpSpPr>
          <p:grpSpPr>
            <a:xfrm>
              <a:off x="2609798" y="2859701"/>
              <a:ext cx="363601" cy="394531"/>
              <a:chOff x="2658477" y="4455131"/>
              <a:chExt cx="363601" cy="394531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3A3398D-D3E0-714B-847C-4A7947A7A53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9353A4-CEDF-DD42-8F20-04377D8C3065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DDC9481-95E9-DB47-ACDD-C6FA0D7261E4}"/>
                </a:ext>
              </a:extLst>
            </p:cNvPr>
            <p:cNvCxnSpPr>
              <a:stCxn id="211" idx="2"/>
              <a:endCxn id="206" idx="3"/>
            </p:cNvCxnSpPr>
            <p:nvPr/>
          </p:nvCxnSpPr>
          <p:spPr>
            <a:xfrm flipH="1">
              <a:off x="1188993" y="2185777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A91A70B9-A934-A146-A193-C0458774F633}"/>
                </a:ext>
              </a:extLst>
            </p:cNvPr>
            <p:cNvCxnSpPr>
              <a:stCxn id="213" idx="2"/>
              <a:endCxn id="210" idx="3"/>
            </p:cNvCxnSpPr>
            <p:nvPr/>
          </p:nvCxnSpPr>
          <p:spPr>
            <a:xfrm flipH="1" flipV="1">
              <a:off x="1194126" y="3042013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5717E3BD-91B3-3646-88A5-45023BAC35FE}"/>
                </a:ext>
              </a:extLst>
            </p:cNvPr>
            <p:cNvCxnSpPr>
              <a:cxnSpLocks/>
              <a:stCxn id="216" idx="1"/>
              <a:endCxn id="212" idx="3"/>
            </p:cNvCxnSpPr>
            <p:nvPr/>
          </p:nvCxnSpPr>
          <p:spPr>
            <a:xfrm flipH="1">
              <a:off x="2100683" y="2151831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E9B386B6-EE4A-8949-A4B9-C937612F4B6A}"/>
                </a:ext>
              </a:extLst>
            </p:cNvPr>
            <p:cNvCxnSpPr>
              <a:stCxn id="219" idx="1"/>
              <a:endCxn id="213" idx="6"/>
            </p:cNvCxnSpPr>
            <p:nvPr/>
          </p:nvCxnSpPr>
          <p:spPr>
            <a:xfrm flipH="1">
              <a:off x="2105523" y="3056967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3B8E971-D782-2741-B7D5-2A19B0BA6109}"/>
                </a:ext>
              </a:extLst>
            </p:cNvPr>
            <p:cNvSpPr txBox="1"/>
            <p:nvPr/>
          </p:nvSpPr>
          <p:spPr>
            <a:xfrm>
              <a:off x="2132183" y="28050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59B5AC1-1106-CB47-AC48-491A7DF2E8C8}"/>
                </a:ext>
              </a:extLst>
            </p:cNvPr>
            <p:cNvSpPr txBox="1"/>
            <p:nvPr/>
          </p:nvSpPr>
          <p:spPr>
            <a:xfrm>
              <a:off x="1225206" y="2779698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ABE0F0B-3BFD-584B-BA0E-FACC5B7E15DA}"/>
                </a:ext>
              </a:extLst>
            </p:cNvPr>
            <p:cNvCxnSpPr>
              <a:stCxn id="216" idx="1"/>
              <a:endCxn id="213" idx="6"/>
            </p:cNvCxnSpPr>
            <p:nvPr/>
          </p:nvCxnSpPr>
          <p:spPr>
            <a:xfrm flipH="1">
              <a:off x="2105523" y="2151831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AD3DA5BE-FC4F-B148-802A-08ADE0A53E36}"/>
                </a:ext>
              </a:extLst>
            </p:cNvPr>
            <p:cNvSpPr txBox="1"/>
            <p:nvPr/>
          </p:nvSpPr>
          <p:spPr>
            <a:xfrm>
              <a:off x="2103805" y="191190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9EFC965-8B8B-2944-BD34-3F7C1F1D7493}"/>
                </a:ext>
              </a:extLst>
            </p:cNvPr>
            <p:cNvSpPr txBox="1"/>
            <p:nvPr/>
          </p:nvSpPr>
          <p:spPr>
            <a:xfrm>
              <a:off x="1963814" y="240980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4743" y="1954565"/>
            <a:ext cx="2154864" cy="1315370"/>
            <a:chOff x="5684743" y="1855583"/>
            <a:chExt cx="2154864" cy="131537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D0951E2-321A-BA40-B3A9-95CF5A673C4F}"/>
                </a:ext>
              </a:extLst>
            </p:cNvPr>
            <p:cNvGrpSpPr/>
            <p:nvPr/>
          </p:nvGrpSpPr>
          <p:grpSpPr>
            <a:xfrm>
              <a:off x="5684743" y="1903200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A240ACB-E31B-4C49-862D-2EC6FC41164C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D4685CA-090A-3E4A-96C5-7F7442BCD5B8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479AE30-7B81-F34C-9F87-A77D2EE6F220}"/>
                </a:ext>
              </a:extLst>
            </p:cNvPr>
            <p:cNvGrpSpPr/>
            <p:nvPr/>
          </p:nvGrpSpPr>
          <p:grpSpPr>
            <a:xfrm>
              <a:off x="5700572" y="2774390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2E6F03F-E059-7941-BC04-668181B3D723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E73603F-0CF6-6544-956F-93C5F03C4BD1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A81FCD4-4869-224F-8228-0B9694080251}"/>
                </a:ext>
              </a:extLst>
            </p:cNvPr>
            <p:cNvSpPr/>
            <p:nvPr/>
          </p:nvSpPr>
          <p:spPr>
            <a:xfrm>
              <a:off x="6577200" y="1903199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4DEA700-4ACC-9B4A-8DFC-13D777148205}"/>
                </a:ext>
              </a:extLst>
            </p:cNvPr>
            <p:cNvSpPr txBox="1"/>
            <p:nvPr/>
          </p:nvSpPr>
          <p:spPr>
            <a:xfrm>
              <a:off x="6593173" y="1931742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C28E2A15-F85C-844E-8611-651B28462BB6}"/>
                </a:ext>
              </a:extLst>
            </p:cNvPr>
            <p:cNvSpPr/>
            <p:nvPr/>
          </p:nvSpPr>
          <p:spPr>
            <a:xfrm>
              <a:off x="6577200" y="2776422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5935A70-E5AE-904E-AD6A-702C026AC86F}"/>
                </a:ext>
              </a:extLst>
            </p:cNvPr>
            <p:cNvSpPr txBox="1"/>
            <p:nvPr/>
          </p:nvSpPr>
          <p:spPr>
            <a:xfrm>
              <a:off x="6582083" y="2835187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F0C45D5-CED7-9842-895B-9E4BB3B9B9AB}"/>
                </a:ext>
              </a:extLst>
            </p:cNvPr>
            <p:cNvGrpSpPr/>
            <p:nvPr/>
          </p:nvGrpSpPr>
          <p:grpSpPr>
            <a:xfrm>
              <a:off x="7465589" y="1869253"/>
              <a:ext cx="363601" cy="394531"/>
              <a:chOff x="2658477" y="4455131"/>
              <a:chExt cx="363601" cy="394531"/>
            </a:xfrm>
            <a:solidFill>
              <a:schemeClr val="accent3"/>
            </a:solidFill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CAB01E6-24D3-D341-A402-BACF71A28EE5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BE9CC11-D668-244E-84E9-636CF2A2DA0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C1857EF-6465-B243-A0EC-C86F9D2A3E8A}"/>
                </a:ext>
              </a:extLst>
            </p:cNvPr>
            <p:cNvGrpSpPr/>
            <p:nvPr/>
          </p:nvGrpSpPr>
          <p:grpSpPr>
            <a:xfrm>
              <a:off x="7476006" y="2774389"/>
              <a:ext cx="363601" cy="394531"/>
              <a:chOff x="2658477" y="4455131"/>
              <a:chExt cx="363601" cy="394531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EE2760-3CFA-484C-85E3-A23FF263D388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B7E0D16-6D77-1147-93FF-2BA9ADCC89B9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91307118-EC67-CD49-972A-BF99A397D859}"/>
                </a:ext>
              </a:extLst>
            </p:cNvPr>
            <p:cNvCxnSpPr>
              <a:stCxn id="236" idx="2"/>
              <a:endCxn id="231" idx="3"/>
            </p:cNvCxnSpPr>
            <p:nvPr/>
          </p:nvCxnSpPr>
          <p:spPr>
            <a:xfrm flipH="1">
              <a:off x="6055201" y="2100465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A839CB51-131E-8547-A455-AA0DF99ABF7A}"/>
                </a:ext>
              </a:extLst>
            </p:cNvPr>
            <p:cNvCxnSpPr>
              <a:stCxn id="238" idx="2"/>
              <a:endCxn id="235" idx="3"/>
            </p:cNvCxnSpPr>
            <p:nvPr/>
          </p:nvCxnSpPr>
          <p:spPr>
            <a:xfrm flipH="1" flipV="1">
              <a:off x="6060334" y="2956701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0BB05C48-B46A-CF43-A0C2-4337A7F454B5}"/>
                </a:ext>
              </a:extLst>
            </p:cNvPr>
            <p:cNvCxnSpPr>
              <a:cxnSpLocks/>
              <a:stCxn id="241" idx="1"/>
              <a:endCxn id="237" idx="3"/>
            </p:cNvCxnSpPr>
            <p:nvPr/>
          </p:nvCxnSpPr>
          <p:spPr>
            <a:xfrm flipH="1">
              <a:off x="6966891" y="2066519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28ECDE7B-AFCD-BF43-B59D-1DF74C5F2BF8}"/>
                </a:ext>
              </a:extLst>
            </p:cNvPr>
            <p:cNvCxnSpPr>
              <a:stCxn id="244" idx="1"/>
              <a:endCxn id="238" idx="6"/>
            </p:cNvCxnSpPr>
            <p:nvPr/>
          </p:nvCxnSpPr>
          <p:spPr>
            <a:xfrm flipH="1">
              <a:off x="6971731" y="2971655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A8E7D6E-2F1B-424F-95F0-AE02C3C577D6}"/>
                </a:ext>
              </a:extLst>
            </p:cNvPr>
            <p:cNvSpPr txBox="1"/>
            <p:nvPr/>
          </p:nvSpPr>
          <p:spPr>
            <a:xfrm>
              <a:off x="6998391" y="271974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D5D20565-72CC-0C48-BE57-5B2F33FB9C19}"/>
                </a:ext>
              </a:extLst>
            </p:cNvPr>
            <p:cNvSpPr txBox="1"/>
            <p:nvPr/>
          </p:nvSpPr>
          <p:spPr>
            <a:xfrm>
              <a:off x="6091414" y="2694386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75B4252-EA73-7147-A88B-5A8FC3413055}"/>
                </a:ext>
              </a:extLst>
            </p:cNvPr>
            <p:cNvCxnSpPr>
              <a:stCxn id="241" idx="1"/>
              <a:endCxn id="238" idx="6"/>
            </p:cNvCxnSpPr>
            <p:nvPr/>
          </p:nvCxnSpPr>
          <p:spPr>
            <a:xfrm flipH="1">
              <a:off x="6971731" y="2066519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E336106-A539-AA4B-B354-41D0146BC8E2}"/>
                </a:ext>
              </a:extLst>
            </p:cNvPr>
            <p:cNvSpPr txBox="1"/>
            <p:nvPr/>
          </p:nvSpPr>
          <p:spPr>
            <a:xfrm>
              <a:off x="6064447" y="1855583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B7A9A05-41BD-9A46-B970-69A33E46A6DA}"/>
                </a:ext>
              </a:extLst>
            </p:cNvPr>
            <p:cNvSpPr txBox="1"/>
            <p:nvPr/>
          </p:nvSpPr>
          <p:spPr>
            <a:xfrm>
              <a:off x="6774465" y="236821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5D456A5-1FAB-F94D-9DAE-286998A08CD2}"/>
              </a:ext>
            </a:extLst>
          </p:cNvPr>
          <p:cNvSpPr txBox="1"/>
          <p:nvPr/>
        </p:nvSpPr>
        <p:spPr>
          <a:xfrm>
            <a:off x="1991774" y="42607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8BB6764-5421-1540-8D25-A4FB660FA2EB}"/>
              </a:ext>
            </a:extLst>
          </p:cNvPr>
          <p:cNvSpPr/>
          <p:nvPr/>
        </p:nvSpPr>
        <p:spPr>
          <a:xfrm>
            <a:off x="267831" y="2466915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215443" y="4362508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(a-2)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2AE83FD-89E9-7F40-9934-53D8D0D5CCB1}"/>
              </a:ext>
            </a:extLst>
          </p:cNvPr>
          <p:cNvGrpSpPr/>
          <p:nvPr/>
        </p:nvGrpSpPr>
        <p:grpSpPr>
          <a:xfrm>
            <a:off x="5700572" y="3831953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E5CF12-341F-804D-A4DE-213FEEA2147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AB6027-4807-8F4A-902C-5F453D62BBA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BB5D-DBB4-8041-8A7A-EBDF82A5BD81}"/>
              </a:ext>
            </a:extLst>
          </p:cNvPr>
          <p:cNvGrpSpPr/>
          <p:nvPr/>
        </p:nvGrpSpPr>
        <p:grpSpPr>
          <a:xfrm>
            <a:off x="5716401" y="470314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11E9DC8-2571-1F4B-8069-68ECD13E1C1A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A5C7F50-BF7E-524D-B570-7E67D3F0481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324" name="Oval 323">
            <a:extLst>
              <a:ext uri="{FF2B5EF4-FFF2-40B4-BE49-F238E27FC236}">
                <a16:creationId xmlns:a16="http://schemas.microsoft.com/office/drawing/2014/main" id="{E7F5AB50-56DA-4345-BD85-F154E8A087AD}"/>
              </a:ext>
            </a:extLst>
          </p:cNvPr>
          <p:cNvSpPr/>
          <p:nvPr/>
        </p:nvSpPr>
        <p:spPr>
          <a:xfrm>
            <a:off x="6572360" y="4301175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7088E1A-35D3-8045-8B4E-01A26CD9E35B}"/>
              </a:ext>
            </a:extLst>
          </p:cNvPr>
          <p:cNvSpPr txBox="1"/>
          <p:nvPr/>
        </p:nvSpPr>
        <p:spPr>
          <a:xfrm>
            <a:off x="6597912" y="476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39B3117-B488-254A-B180-2C049125ADB4}"/>
              </a:ext>
            </a:extLst>
          </p:cNvPr>
          <p:cNvGrpSpPr/>
          <p:nvPr/>
        </p:nvGrpSpPr>
        <p:grpSpPr>
          <a:xfrm>
            <a:off x="7491835" y="4703142"/>
            <a:ext cx="363601" cy="394531"/>
            <a:chOff x="2658477" y="4455131"/>
            <a:chExt cx="363601" cy="394531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F9B3534-8ECF-F943-8AFE-1286D225FAC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D669DE8-585E-F149-81DE-7841488638F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BA41EB4-245F-304E-AB84-5AAEAC6C1E14}"/>
              </a:ext>
            </a:extLst>
          </p:cNvPr>
          <p:cNvCxnSpPr>
            <a:cxnSpLocks/>
            <a:stCxn id="324" idx="1"/>
            <a:endCxn id="317" idx="3"/>
          </p:cNvCxnSpPr>
          <p:nvPr/>
        </p:nvCxnSpPr>
        <p:spPr>
          <a:xfrm flipH="1" flipV="1">
            <a:off x="6071030" y="4029219"/>
            <a:ext cx="559108" cy="329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E1A4CED-20AA-F149-9C64-F8ADF68266DA}"/>
              </a:ext>
            </a:extLst>
          </p:cNvPr>
          <p:cNvCxnSpPr>
            <a:cxnSpLocks/>
            <a:stCxn id="324" idx="3"/>
            <a:endCxn id="321" idx="3"/>
          </p:cNvCxnSpPr>
          <p:nvPr/>
        </p:nvCxnSpPr>
        <p:spPr>
          <a:xfrm flipH="1">
            <a:off x="6076163" y="4637928"/>
            <a:ext cx="553975" cy="24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2EDEE38-66FF-0F4B-B7E0-7814A038CD82}"/>
              </a:ext>
            </a:extLst>
          </p:cNvPr>
          <p:cNvCxnSpPr>
            <a:cxnSpLocks/>
            <a:stCxn id="330" idx="1"/>
            <a:endCxn id="324" idx="5"/>
          </p:cNvCxnSpPr>
          <p:nvPr/>
        </p:nvCxnSpPr>
        <p:spPr>
          <a:xfrm flipH="1" flipV="1">
            <a:off x="6909113" y="4637928"/>
            <a:ext cx="582722" cy="262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4AC0460-2C5C-1D44-92B2-5CA980D584D2}"/>
              </a:ext>
            </a:extLst>
          </p:cNvPr>
          <p:cNvSpPr txBox="1"/>
          <p:nvPr/>
        </p:nvSpPr>
        <p:spPr>
          <a:xfrm>
            <a:off x="6945062" y="47428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C1EC449-112D-514F-A6E0-C4CE4E64995D}"/>
              </a:ext>
            </a:extLst>
          </p:cNvPr>
          <p:cNvSpPr txBox="1"/>
          <p:nvPr/>
        </p:nvSpPr>
        <p:spPr>
          <a:xfrm>
            <a:off x="6142289" y="47145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31A2AA0-A2F2-9743-ADA0-8F5400AFBCA1}"/>
              </a:ext>
            </a:extLst>
          </p:cNvPr>
          <p:cNvSpPr txBox="1"/>
          <p:nvPr/>
        </p:nvSpPr>
        <p:spPr>
          <a:xfrm>
            <a:off x="6142289" y="391201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1" name="Right Arrow 340">
            <a:extLst>
              <a:ext uri="{FF2B5EF4-FFF2-40B4-BE49-F238E27FC236}">
                <a16:creationId xmlns:a16="http://schemas.microsoft.com/office/drawing/2014/main" id="{79D0104D-AE4B-8C4C-9590-E9C28E726A9E}"/>
              </a:ext>
            </a:extLst>
          </p:cNvPr>
          <p:cNvSpPr/>
          <p:nvPr/>
        </p:nvSpPr>
        <p:spPr>
          <a:xfrm rot="5400000">
            <a:off x="6547535" y="337184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6900708" y="329679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6EE7691-065F-D649-B0F4-8AEDA5D05ADA}"/>
              </a:ext>
            </a:extLst>
          </p:cNvPr>
          <p:cNvSpPr txBox="1"/>
          <p:nvPr/>
        </p:nvSpPr>
        <p:spPr>
          <a:xfrm>
            <a:off x="6595464" y="4352940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91F2788C-DAB7-404D-98E8-C7574F5AF4E1}"/>
              </a:ext>
            </a:extLst>
          </p:cNvPr>
          <p:cNvSpPr/>
          <p:nvPr/>
        </p:nvSpPr>
        <p:spPr>
          <a:xfrm rot="5400000">
            <a:off x="6568066" y="5122320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35C67C9-F2F7-9E4F-A629-83186EB010DC}"/>
              </a:ext>
            </a:extLst>
          </p:cNvPr>
          <p:cNvSpPr/>
          <p:nvPr/>
        </p:nvSpPr>
        <p:spPr>
          <a:xfrm>
            <a:off x="6938070" y="515577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(simultaneous generation)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8B4ED21-77FD-FD46-92EE-2E4632D25095}"/>
              </a:ext>
            </a:extLst>
          </p:cNvPr>
          <p:cNvSpPr/>
          <p:nvPr/>
        </p:nvSpPr>
        <p:spPr>
          <a:xfrm>
            <a:off x="4139920" y="159225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890129-9559-D84F-BCE7-D8DA449DE241}"/>
              </a:ext>
            </a:extLst>
          </p:cNvPr>
          <p:cNvGrpSpPr/>
          <p:nvPr/>
        </p:nvGrpSpPr>
        <p:grpSpPr>
          <a:xfrm>
            <a:off x="5709432" y="5836388"/>
            <a:ext cx="432619" cy="394531"/>
            <a:chOff x="2644527" y="5322765"/>
            <a:chExt cx="432619" cy="394531"/>
          </a:xfrm>
          <a:solidFill>
            <a:schemeClr val="accent3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BF20CE-03D2-5647-A097-DEE179F43F19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6CDDB8-65E1-2D4F-995A-6863836D33D7}"/>
                </a:ext>
              </a:extLst>
            </p:cNvPr>
            <p:cNvSpPr txBox="1"/>
            <p:nvPr/>
          </p:nvSpPr>
          <p:spPr>
            <a:xfrm>
              <a:off x="2644527" y="5366576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1A7B5B51-B0F0-B143-8DD2-D33C479779AA}"/>
              </a:ext>
            </a:extLst>
          </p:cNvPr>
          <p:cNvSpPr/>
          <p:nvPr/>
        </p:nvSpPr>
        <p:spPr>
          <a:xfrm>
            <a:off x="6608720" y="581046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1EB11E-7B57-D74C-8503-0658C8F72D72}"/>
              </a:ext>
            </a:extLst>
          </p:cNvPr>
          <p:cNvSpPr txBox="1"/>
          <p:nvPr/>
        </p:nvSpPr>
        <p:spPr>
          <a:xfrm>
            <a:off x="6614144" y="5871261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FC7F23-2F92-A541-AC99-52E8A43BAE22}"/>
              </a:ext>
            </a:extLst>
          </p:cNvPr>
          <p:cNvGrpSpPr/>
          <p:nvPr/>
        </p:nvGrpSpPr>
        <p:grpSpPr>
          <a:xfrm>
            <a:off x="7508067" y="5810463"/>
            <a:ext cx="363601" cy="394531"/>
            <a:chOff x="2658477" y="4455131"/>
            <a:chExt cx="363601" cy="39453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C795DB0-E25D-F245-8746-D649EE3FF99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0FC2E8-1100-DE43-898A-C46C0A3B62F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AF2E1C7-F214-DE4B-AEDB-391355069945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99184" y="6007729"/>
            <a:ext cx="509536" cy="1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DBF69F9-8F6C-4345-B497-FA9DA9CD7ADE}"/>
              </a:ext>
            </a:extLst>
          </p:cNvPr>
          <p:cNvCxnSpPr>
            <a:cxnSpLocks/>
            <a:stCxn id="142" idx="1"/>
            <a:endCxn id="139" idx="6"/>
          </p:cNvCxnSpPr>
          <p:nvPr/>
        </p:nvCxnSpPr>
        <p:spPr>
          <a:xfrm flipH="1">
            <a:off x="7003251" y="6007729"/>
            <a:ext cx="5048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EB92163-5719-BA44-BA25-01A87DB0A28E}"/>
              </a:ext>
            </a:extLst>
          </p:cNvPr>
          <p:cNvSpPr txBox="1"/>
          <p:nvPr/>
        </p:nvSpPr>
        <p:spPr>
          <a:xfrm>
            <a:off x="6984059" y="576182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5052D5-937D-D440-A528-CA4F7EF469EB}"/>
              </a:ext>
            </a:extLst>
          </p:cNvPr>
          <p:cNvSpPr txBox="1"/>
          <p:nvPr/>
        </p:nvSpPr>
        <p:spPr>
          <a:xfrm>
            <a:off x="6131373" y="57777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69AEE44-B358-F34E-BAC7-0F34384B61D0}"/>
              </a:ext>
            </a:extLst>
          </p:cNvPr>
          <p:cNvSpPr/>
          <p:nvPr/>
        </p:nvSpPr>
        <p:spPr>
          <a:xfrm>
            <a:off x="8376484" y="246794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4B253-E7BD-664A-B0EA-27D08D0C57D0}"/>
              </a:ext>
            </a:extLst>
          </p:cNvPr>
          <p:cNvSpPr/>
          <p:nvPr/>
        </p:nvSpPr>
        <p:spPr>
          <a:xfrm>
            <a:off x="8379422" y="435271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(e-2)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CC0234D-4284-DB41-A74E-6901C4CB1152}"/>
              </a:ext>
            </a:extLst>
          </p:cNvPr>
          <p:cNvSpPr/>
          <p:nvPr/>
        </p:nvSpPr>
        <p:spPr>
          <a:xfrm>
            <a:off x="8376484" y="5880199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(e-3)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97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8</cp:revision>
  <cp:lastPrinted>2019-09-11T08:56:46Z</cp:lastPrinted>
  <dcterms:created xsi:type="dcterms:W3CDTF">2019-09-04T14:40:49Z</dcterms:created>
  <dcterms:modified xsi:type="dcterms:W3CDTF">2019-10-16T13:21:29Z</dcterms:modified>
</cp:coreProperties>
</file>