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58C4-7B71-6342-B50E-8915D8C2D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D5431-A63B-254D-9004-270EE67A2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CADD-A5D0-2A4E-B044-3D01B93C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FCE1-DDAA-F446-AF6A-7D8C29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BC75-B0E7-654F-AD55-08C65330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C2AA-F83E-4843-9145-3974C127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D00FD-DCDA-1B4B-BBA8-9813D5908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3EE4-0F7A-774F-8699-8C76980A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4B12-47DC-9B4D-9AF3-0E2FEE1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7C2F-22E1-014F-B846-F6BF442A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501EF-BA11-A247-9317-4C6874729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5DD80-CAEB-4C49-BDB2-8F9DF86C2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9709-B214-364B-9C34-ED82BBE2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F30C-E0C4-9F40-8C3D-37AE507A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8A1B-B381-0244-ACFA-BD114548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990-F315-1B4E-869F-D564A7F2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3056-D810-FB4D-ACF2-24D04191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6DE0-990B-E442-A857-F0208C98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5FDB-3B42-8343-B4B4-D43F6281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453F-2EE1-5742-BAB2-F9C1EA14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F78B-61B5-794D-972C-DA4FEA38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D758-A50B-1C4C-BDB3-38D6F2EA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8C20-34B8-5745-A2EC-9FC9A3A3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14DF-1A89-2948-8FB2-AF408757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63EA-87B6-3246-8DBB-3E6DD9A9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7FCB-A1F5-1846-905B-6FFD4BB3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F371-9FBC-6645-A00F-ACDD83A1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8A52-2CA7-5F45-ACDE-C39BEB1E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8FEE-6EF5-444E-8202-64E7EDF0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57C30-1E0F-D942-AF08-8269981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0153E-C00E-954A-B38B-6EA20BC1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7097-AE61-DB46-AB33-71A3D449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2A7CE-E5D7-644B-BFF6-965C10EE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A93C2-B1D5-6848-BFC9-67824A40D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97014-0E5A-9846-8FB5-4F07718F3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F9EDB-E199-8D40-8AD7-98D8AEB6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76311-61BC-C04A-835F-BDA004DA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DD908-C6E4-6C44-B76F-7602EC14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D3F2-94B4-6C4D-972D-5900EF8E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F72-0A0B-9546-A57D-23C70F5E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0144-F8DF-394F-B4E8-B08585BD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7912-D91E-F24B-912C-EFEABE09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3C153-6745-1C4D-8426-6AD68CD2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816BC-97FF-8B4C-AD3D-A8CC68DF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7E7F3-C4BA-DB45-BEE2-C103FC59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FE6E-B435-CA4C-98C2-5EF39C51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4A9A-F989-8740-AE22-7E7E2BF4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A7F1-1679-4943-B6DE-DEACB806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2DF09-58FD-1E4F-B060-119A0C6F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50A7B-7777-6B4F-BA6C-8963D702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39BD-A546-1743-AA4D-B860C949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41C4-CED0-7549-8EA7-06B5D6FF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0FA5-B2BC-1947-99D1-B7D555E9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B6C4D-1677-B74F-B1BD-C5994BF5A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75956-8BB1-6F4D-8AFE-517C21F52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633A6-4599-DE4E-9211-F87EEB67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C05A-833F-8748-8448-23295288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9890-04CD-2644-BF96-68814EBD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0E91D-EF97-FF43-8944-B76F3A64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2B5B-702D-354C-A6D8-6ADB8398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87E7-7D54-0248-8E7D-D3526975B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7EA7-CC4A-4A48-AF76-5FB0F739C852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FB3B-6A75-2446-9E39-BA3E5658D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2017-EDCD-0A4F-88BD-823A438A6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1F542CE-8902-0C47-939E-F98271FBC2BE}"/>
              </a:ext>
            </a:extLst>
          </p:cNvPr>
          <p:cNvSpPr/>
          <p:nvPr/>
        </p:nvSpPr>
        <p:spPr>
          <a:xfrm>
            <a:off x="7932855" y="1029667"/>
            <a:ext cx="1645815" cy="1865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V*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2C69836-63FA-9948-A047-87EEC2C9AC7A}"/>
              </a:ext>
            </a:extLst>
          </p:cNvPr>
          <p:cNvSpPr/>
          <p:nvPr/>
        </p:nvSpPr>
        <p:spPr>
          <a:xfrm>
            <a:off x="2286000" y="707767"/>
            <a:ext cx="2324439" cy="23534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V*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6F757E-AEB9-4C46-9BF4-771FAF12DB5A}"/>
              </a:ext>
            </a:extLst>
          </p:cNvPr>
          <p:cNvSpPr txBox="1"/>
          <p:nvPr/>
        </p:nvSpPr>
        <p:spPr>
          <a:xfrm>
            <a:off x="2486490" y="1310314"/>
            <a:ext cx="4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6F5D07-2089-3949-A167-5BA5E9A685F1}"/>
              </a:ext>
            </a:extLst>
          </p:cNvPr>
          <p:cNvSpPr/>
          <p:nvPr/>
        </p:nvSpPr>
        <p:spPr>
          <a:xfrm>
            <a:off x="2375018" y="1218534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B2DCDD-7D6F-164F-8E0E-3BA9C1260FBF}"/>
              </a:ext>
            </a:extLst>
          </p:cNvPr>
          <p:cNvSpPr txBox="1"/>
          <p:nvPr/>
        </p:nvSpPr>
        <p:spPr>
          <a:xfrm>
            <a:off x="2513411" y="2323642"/>
            <a:ext cx="4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z</a:t>
            </a:r>
            <a:endParaRPr lang="en-US" baseline="-25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C18644-B746-EE45-88D4-3AF000B5DF68}"/>
              </a:ext>
            </a:extLst>
          </p:cNvPr>
          <p:cNvSpPr/>
          <p:nvPr/>
        </p:nvSpPr>
        <p:spPr>
          <a:xfrm>
            <a:off x="2401939" y="2231862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566ECA-7CC3-D743-A42D-E11BDE1004D1}"/>
              </a:ext>
            </a:extLst>
          </p:cNvPr>
          <p:cNvSpPr txBox="1"/>
          <p:nvPr/>
        </p:nvSpPr>
        <p:spPr>
          <a:xfrm>
            <a:off x="3921038" y="1734641"/>
            <a:ext cx="4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341CDE-AD93-2C43-B73B-5AFCDD5F80AA}"/>
              </a:ext>
            </a:extLst>
          </p:cNvPr>
          <p:cNvSpPr/>
          <p:nvPr/>
        </p:nvSpPr>
        <p:spPr>
          <a:xfrm>
            <a:off x="3809566" y="1642861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44B1647-3C93-FC46-9A37-E6238E944145}"/>
              </a:ext>
            </a:extLst>
          </p:cNvPr>
          <p:cNvSpPr/>
          <p:nvPr/>
        </p:nvSpPr>
        <p:spPr>
          <a:xfrm>
            <a:off x="5160717" y="1642861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CF1DF7-C0BB-124D-B174-185FAAD4AD43}"/>
              </a:ext>
            </a:extLst>
          </p:cNvPr>
          <p:cNvSpPr txBox="1"/>
          <p:nvPr/>
        </p:nvSpPr>
        <p:spPr>
          <a:xfrm>
            <a:off x="5260543" y="1735734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4BC9C99-C53C-F041-8B0A-08816A7F1906}"/>
              </a:ext>
            </a:extLst>
          </p:cNvPr>
          <p:cNvGrpSpPr/>
          <p:nvPr/>
        </p:nvGrpSpPr>
        <p:grpSpPr>
          <a:xfrm>
            <a:off x="944665" y="1223874"/>
            <a:ext cx="557212" cy="552893"/>
            <a:chOff x="3995977" y="1442535"/>
            <a:chExt cx="557212" cy="55289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AE83AB-0D0A-D34F-9A87-A1A55168DFCC}"/>
                </a:ext>
              </a:extLst>
            </p:cNvPr>
            <p:cNvSpPr/>
            <p:nvPr/>
          </p:nvSpPr>
          <p:spPr>
            <a:xfrm>
              <a:off x="3995977" y="1442535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1B7F2B-4ADE-E847-A5AF-73EBD84966F6}"/>
                </a:ext>
              </a:extLst>
            </p:cNvPr>
            <p:cNvSpPr txBox="1"/>
            <p:nvPr/>
          </p:nvSpPr>
          <p:spPr>
            <a:xfrm>
              <a:off x="4095803" y="1535408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2D3AB85-6F02-A642-A783-1D8863B1B3E4}"/>
              </a:ext>
            </a:extLst>
          </p:cNvPr>
          <p:cNvGrpSpPr/>
          <p:nvPr/>
        </p:nvGrpSpPr>
        <p:grpSpPr>
          <a:xfrm>
            <a:off x="901290" y="2231862"/>
            <a:ext cx="557212" cy="552893"/>
            <a:chOff x="4002298" y="2450523"/>
            <a:chExt cx="557212" cy="55289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0C39EA8-D6D7-8C4F-BD72-A1A378092104}"/>
                </a:ext>
              </a:extLst>
            </p:cNvPr>
            <p:cNvSpPr/>
            <p:nvPr/>
          </p:nvSpPr>
          <p:spPr>
            <a:xfrm>
              <a:off x="4002298" y="2450523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717CF1-ABE8-0144-91F0-61D3B9E1C27C}"/>
                </a:ext>
              </a:extLst>
            </p:cNvPr>
            <p:cNvSpPr txBox="1"/>
            <p:nvPr/>
          </p:nvSpPr>
          <p:spPr>
            <a:xfrm>
              <a:off x="4102124" y="2543396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3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4864848-66E8-AD44-BFEE-63F7913EC643}"/>
              </a:ext>
            </a:extLst>
          </p:cNvPr>
          <p:cNvSpPr txBox="1"/>
          <p:nvPr/>
        </p:nvSpPr>
        <p:spPr>
          <a:xfrm>
            <a:off x="1533297" y="2011088"/>
            <a:ext cx="4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3z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7FAD6-9AD8-A24F-9EEA-B2B9DA6D3E91}"/>
              </a:ext>
            </a:extLst>
          </p:cNvPr>
          <p:cNvSpPr txBox="1"/>
          <p:nvPr/>
        </p:nvSpPr>
        <p:spPr>
          <a:xfrm>
            <a:off x="4491171" y="1458195"/>
            <a:ext cx="5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x2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7EC913-7228-4A43-8D51-A51A2991836A}"/>
              </a:ext>
            </a:extLst>
          </p:cNvPr>
          <p:cNvCxnSpPr>
            <a:stCxn id="29" idx="2"/>
            <a:endCxn id="36" idx="6"/>
          </p:cNvCxnSpPr>
          <p:nvPr/>
        </p:nvCxnSpPr>
        <p:spPr>
          <a:xfrm flipH="1">
            <a:off x="1501877" y="1494981"/>
            <a:ext cx="873141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184CD6-5F5B-024F-B918-F2A8FFA54297}"/>
              </a:ext>
            </a:extLst>
          </p:cNvPr>
          <p:cNvCxnSpPr>
            <a:cxnSpLocks/>
            <a:stCxn id="31" idx="2"/>
            <a:endCxn id="39" idx="3"/>
          </p:cNvCxnSpPr>
          <p:nvPr/>
        </p:nvCxnSpPr>
        <p:spPr>
          <a:xfrm flipH="1">
            <a:off x="1428683" y="2508309"/>
            <a:ext cx="973256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F62378-E184-AC4B-AF7D-5688F3FA4C1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4366778" y="1919308"/>
            <a:ext cx="793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932CC9-5E46-9544-A1B2-F363780C16FB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2907128" y="1494982"/>
            <a:ext cx="902438" cy="4243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7BCA78-9A5F-D049-BF24-EF5A03D841CA}"/>
              </a:ext>
            </a:extLst>
          </p:cNvPr>
          <p:cNvSpPr txBox="1"/>
          <p:nvPr/>
        </p:nvSpPr>
        <p:spPr>
          <a:xfrm>
            <a:off x="1974203" y="4214727"/>
            <a:ext cx="88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g’ = g</a:t>
            </a:r>
            <a:r>
              <a:rPr lang="en-US" baseline="-25000" dirty="0"/>
              <a:t>1N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7BC06C-8B20-0844-A26A-88BFF5655C09}"/>
              </a:ext>
            </a:extLst>
          </p:cNvPr>
          <p:cNvSpPr txBox="1"/>
          <p:nvPr/>
        </p:nvSpPr>
        <p:spPr>
          <a:xfrm>
            <a:off x="3152829" y="4427425"/>
            <a:ext cx="4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8AAC9A-A141-A344-8A1C-E0781A0B4C70}"/>
              </a:ext>
            </a:extLst>
          </p:cNvPr>
          <p:cNvSpPr/>
          <p:nvPr/>
        </p:nvSpPr>
        <p:spPr>
          <a:xfrm>
            <a:off x="3041357" y="4335645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C1CEC32-8D89-3B45-9648-8B5E98DC5085}"/>
              </a:ext>
            </a:extLst>
          </p:cNvPr>
          <p:cNvGrpSpPr/>
          <p:nvPr/>
        </p:nvGrpSpPr>
        <p:grpSpPr>
          <a:xfrm>
            <a:off x="4777384" y="4335645"/>
            <a:ext cx="557212" cy="552893"/>
            <a:chOff x="7013688" y="4554306"/>
            <a:chExt cx="557212" cy="55289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702E6D2-1FD7-B043-8A94-510E5BCC6F98}"/>
                </a:ext>
              </a:extLst>
            </p:cNvPr>
            <p:cNvSpPr/>
            <p:nvPr/>
          </p:nvSpPr>
          <p:spPr>
            <a:xfrm>
              <a:off x="7013688" y="455430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9AAC2D9-C1B5-F346-8742-33C3B1B12935}"/>
                </a:ext>
              </a:extLst>
            </p:cNvPr>
            <p:cNvSpPr txBox="1"/>
            <p:nvPr/>
          </p:nvSpPr>
          <p:spPr>
            <a:xfrm>
              <a:off x="7113514" y="464717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F04BB3-09C0-6240-82EB-39658AFECE64}"/>
              </a:ext>
            </a:extLst>
          </p:cNvPr>
          <p:cNvGrpSpPr/>
          <p:nvPr/>
        </p:nvGrpSpPr>
        <p:grpSpPr>
          <a:xfrm>
            <a:off x="1246007" y="4329585"/>
            <a:ext cx="557212" cy="552893"/>
            <a:chOff x="4575616" y="4548246"/>
            <a:chExt cx="557212" cy="55289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9E3ABD3-C5A0-D747-83D5-B4C22838E8B8}"/>
                </a:ext>
              </a:extLst>
            </p:cNvPr>
            <p:cNvSpPr/>
            <p:nvPr/>
          </p:nvSpPr>
          <p:spPr>
            <a:xfrm>
              <a:off x="4575616" y="454824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57EEAD-5A6C-CA42-A058-94D4588F7F35}"/>
                </a:ext>
              </a:extLst>
            </p:cNvPr>
            <p:cNvSpPr txBox="1"/>
            <p:nvPr/>
          </p:nvSpPr>
          <p:spPr>
            <a:xfrm>
              <a:off x="4675442" y="464111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8E1679C-DA5B-F947-927C-A206F46307F6}"/>
              </a:ext>
            </a:extLst>
          </p:cNvPr>
          <p:cNvSpPr txBox="1"/>
          <p:nvPr/>
        </p:nvSpPr>
        <p:spPr>
          <a:xfrm>
            <a:off x="1844592" y="4871317"/>
            <a:ext cx="5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</a:t>
            </a:r>
            <a:r>
              <a:rPr lang="en-US" baseline="-25000" dirty="0"/>
              <a:t>3</a:t>
            </a:r>
            <a:r>
              <a:rPr lang="en-US" baseline="-25000"/>
              <a:t>N</a:t>
            </a:r>
            <a:endParaRPr lang="en-US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5A566A-8A4C-624C-B238-E15BCE40B9E7}"/>
              </a:ext>
            </a:extLst>
          </p:cNvPr>
          <p:cNvSpPr txBox="1"/>
          <p:nvPr/>
        </p:nvSpPr>
        <p:spPr>
          <a:xfrm>
            <a:off x="3749929" y="4220960"/>
            <a:ext cx="88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u’ = u</a:t>
            </a:r>
            <a:r>
              <a:rPr lang="en-US" baseline="-25000" dirty="0"/>
              <a:t>N2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313B69-41D3-0E46-B473-E0870F9B0F21}"/>
              </a:ext>
            </a:extLst>
          </p:cNvPr>
          <p:cNvCxnSpPr>
            <a:cxnSpLocks/>
            <a:stCxn id="45" idx="2"/>
            <a:endCxn id="49" idx="3"/>
          </p:cNvCxnSpPr>
          <p:nvPr/>
        </p:nvCxnSpPr>
        <p:spPr>
          <a:xfrm flipH="1" flipV="1">
            <a:off x="1773400" y="4607124"/>
            <a:ext cx="1267957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207C68-53F1-0449-80D8-E74E16EEEB62}"/>
              </a:ext>
            </a:extLst>
          </p:cNvPr>
          <p:cNvCxnSpPr>
            <a:cxnSpLocks/>
            <a:stCxn id="45" idx="3"/>
            <a:endCxn id="50" idx="6"/>
          </p:cNvCxnSpPr>
          <p:nvPr/>
        </p:nvCxnSpPr>
        <p:spPr>
          <a:xfrm flipH="1">
            <a:off x="1778056" y="4807569"/>
            <a:ext cx="1344903" cy="62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8C2C44-D592-8243-9D58-8ADDE5C23BB5}"/>
              </a:ext>
            </a:extLst>
          </p:cNvPr>
          <p:cNvCxnSpPr>
            <a:cxnSpLocks/>
            <a:stCxn id="47" idx="1"/>
            <a:endCxn id="45" idx="6"/>
          </p:cNvCxnSpPr>
          <p:nvPr/>
        </p:nvCxnSpPr>
        <p:spPr>
          <a:xfrm flipH="1" flipV="1">
            <a:off x="3598569" y="4612092"/>
            <a:ext cx="1278641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>
            <a:extLst>
              <a:ext uri="{FF2B5EF4-FFF2-40B4-BE49-F238E27FC236}">
                <a16:creationId xmlns:a16="http://schemas.microsoft.com/office/drawing/2014/main" id="{BDC919D5-0F23-F74A-AAE0-30E6D1080F6A}"/>
              </a:ext>
            </a:extLst>
          </p:cNvPr>
          <p:cNvSpPr/>
          <p:nvPr/>
        </p:nvSpPr>
        <p:spPr>
          <a:xfrm>
            <a:off x="3225153" y="3212252"/>
            <a:ext cx="524777" cy="82404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BB8E13-8F55-0442-ADDC-27467DE1B413}"/>
              </a:ext>
            </a:extLst>
          </p:cNvPr>
          <p:cNvSpPr txBox="1"/>
          <p:nvPr/>
        </p:nvSpPr>
        <p:spPr>
          <a:xfrm>
            <a:off x="1640589" y="1100483"/>
            <a:ext cx="55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BE044B-7B9A-7340-A692-C1B137FA740F}"/>
              </a:ext>
            </a:extLst>
          </p:cNvPr>
          <p:cNvSpPr txBox="1"/>
          <p:nvPr/>
        </p:nvSpPr>
        <p:spPr>
          <a:xfrm>
            <a:off x="3891168" y="3429000"/>
            <a:ext cx="97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e-grouping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F1618C0-5AC9-294C-82C7-08EA311FB792}"/>
              </a:ext>
            </a:extLst>
          </p:cNvPr>
          <p:cNvGrpSpPr/>
          <p:nvPr/>
        </p:nvGrpSpPr>
        <p:grpSpPr>
          <a:xfrm>
            <a:off x="1113182" y="4999382"/>
            <a:ext cx="664874" cy="713528"/>
            <a:chOff x="4452730" y="5218043"/>
            <a:chExt cx="664874" cy="71352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12A5AB2-23EF-B541-85B3-6EBD7D4C5564}"/>
                </a:ext>
              </a:extLst>
            </p:cNvPr>
            <p:cNvSpPr/>
            <p:nvPr/>
          </p:nvSpPr>
          <p:spPr>
            <a:xfrm>
              <a:off x="4560392" y="5378678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2E9051-CCF7-794C-B1FE-CAB1B97A231D}"/>
                </a:ext>
              </a:extLst>
            </p:cNvPr>
            <p:cNvSpPr txBox="1"/>
            <p:nvPr/>
          </p:nvSpPr>
          <p:spPr>
            <a:xfrm>
              <a:off x="4660218" y="5471551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A2C8FF-2727-E74B-88E5-59B4881AD7C3}"/>
                </a:ext>
              </a:extLst>
            </p:cNvPr>
            <p:cNvSpPr txBox="1"/>
            <p:nvPr/>
          </p:nvSpPr>
          <p:spPr>
            <a:xfrm>
              <a:off x="4452730" y="521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F972EAB-AEF4-864B-A042-B8F8CBB716A0}"/>
              </a:ext>
            </a:extLst>
          </p:cNvPr>
          <p:cNvCxnSpPr>
            <a:stCxn id="42" idx="2"/>
            <a:endCxn id="55" idx="0"/>
          </p:cNvCxnSpPr>
          <p:nvPr/>
        </p:nvCxnSpPr>
        <p:spPr>
          <a:xfrm rot="5400000">
            <a:off x="3282310" y="2739522"/>
            <a:ext cx="2393433" cy="569443"/>
          </a:xfrm>
          <a:prstGeom prst="curvedConnector3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35908613-10CB-EB44-B6DF-51D489E159CD}"/>
              </a:ext>
            </a:extLst>
          </p:cNvPr>
          <p:cNvCxnSpPr>
            <a:cxnSpLocks/>
            <a:stCxn id="71" idx="2"/>
            <a:endCxn id="40" idx="0"/>
          </p:cNvCxnSpPr>
          <p:nvPr/>
        </p:nvCxnSpPr>
        <p:spPr>
          <a:xfrm rot="16200000" flipH="1">
            <a:off x="796150" y="2592299"/>
            <a:ext cx="2744912" cy="499943"/>
          </a:xfrm>
          <a:prstGeom prst="curvedConnector3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DC017189-3A98-E34A-9778-41DA172E8891}"/>
              </a:ext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 rot="16200000" flipH="1">
            <a:off x="691837" y="3445985"/>
            <a:ext cx="2490897" cy="35976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961CF2-09EF-4A40-81DB-0A52E761E8EC}"/>
              </a:ext>
            </a:extLst>
          </p:cNvPr>
          <p:cNvSpPr txBox="1"/>
          <p:nvPr/>
        </p:nvSpPr>
        <p:spPr>
          <a:xfrm>
            <a:off x="3041357" y="6082748"/>
            <a:ext cx="1357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 e-grouping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E8621-BCAE-6741-82ED-E8769F5FE21E}"/>
              </a:ext>
            </a:extLst>
          </p:cNvPr>
          <p:cNvSpPr/>
          <p:nvPr/>
        </p:nvSpPr>
        <p:spPr>
          <a:xfrm>
            <a:off x="7792709" y="6051970"/>
            <a:ext cx="15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a-grouping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4D6958-DD75-7D4C-96BC-44B9741ABFDD}"/>
              </a:ext>
            </a:extLst>
          </p:cNvPr>
          <p:cNvSpPr txBox="1"/>
          <p:nvPr/>
        </p:nvSpPr>
        <p:spPr>
          <a:xfrm>
            <a:off x="7600513" y="4301540"/>
            <a:ext cx="60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79BE41-775C-D647-919D-E2B303E6D242}"/>
              </a:ext>
            </a:extLst>
          </p:cNvPr>
          <p:cNvSpPr txBox="1"/>
          <p:nvPr/>
        </p:nvSpPr>
        <p:spPr>
          <a:xfrm>
            <a:off x="8510783" y="4514238"/>
            <a:ext cx="4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631723-13F2-4A4A-BC65-0556B5F0845C}"/>
              </a:ext>
            </a:extLst>
          </p:cNvPr>
          <p:cNvSpPr/>
          <p:nvPr/>
        </p:nvSpPr>
        <p:spPr>
          <a:xfrm>
            <a:off x="8399311" y="4422458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398340-8BD9-C042-AAAE-E9042CC055F7}"/>
              </a:ext>
            </a:extLst>
          </p:cNvPr>
          <p:cNvGrpSpPr/>
          <p:nvPr/>
        </p:nvGrpSpPr>
        <p:grpSpPr>
          <a:xfrm>
            <a:off x="10135338" y="4422458"/>
            <a:ext cx="557212" cy="552893"/>
            <a:chOff x="7013688" y="4554306"/>
            <a:chExt cx="557212" cy="55289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E6AC175-5E52-4848-8596-AE365BB32A73}"/>
                </a:ext>
              </a:extLst>
            </p:cNvPr>
            <p:cNvSpPr/>
            <p:nvPr/>
          </p:nvSpPr>
          <p:spPr>
            <a:xfrm>
              <a:off x="7013688" y="455430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8A91B39-5FC9-2D4C-9B1C-03A94F5FBC30}"/>
                </a:ext>
              </a:extLst>
            </p:cNvPr>
            <p:cNvSpPr txBox="1"/>
            <p:nvPr/>
          </p:nvSpPr>
          <p:spPr>
            <a:xfrm>
              <a:off x="7113514" y="464717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3D0FE4E-3C47-8A48-8093-79F134E9E5C7}"/>
              </a:ext>
            </a:extLst>
          </p:cNvPr>
          <p:cNvGrpSpPr/>
          <p:nvPr/>
        </p:nvGrpSpPr>
        <p:grpSpPr>
          <a:xfrm>
            <a:off x="6603961" y="4416398"/>
            <a:ext cx="557212" cy="552893"/>
            <a:chOff x="4575616" y="4548246"/>
            <a:chExt cx="557212" cy="55289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496BADD-2C58-C349-A540-1B1CD5C0EC5D}"/>
                </a:ext>
              </a:extLst>
            </p:cNvPr>
            <p:cNvSpPr/>
            <p:nvPr/>
          </p:nvSpPr>
          <p:spPr>
            <a:xfrm>
              <a:off x="4575616" y="454824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EE72F8-6A5E-604B-8F07-47084C841FB7}"/>
                </a:ext>
              </a:extLst>
            </p:cNvPr>
            <p:cNvSpPr txBox="1"/>
            <p:nvPr/>
          </p:nvSpPr>
          <p:spPr>
            <a:xfrm>
              <a:off x="4675442" y="464111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BA8F59E-1044-2641-BB60-A1DE9FB248D8}"/>
              </a:ext>
            </a:extLst>
          </p:cNvPr>
          <p:cNvSpPr txBox="1"/>
          <p:nvPr/>
        </p:nvSpPr>
        <p:spPr>
          <a:xfrm>
            <a:off x="9296724" y="4307773"/>
            <a:ext cx="55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N2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4BF30C2-3429-014E-8036-4EA3F0CD55C4}"/>
              </a:ext>
            </a:extLst>
          </p:cNvPr>
          <p:cNvCxnSpPr>
            <a:cxnSpLocks/>
            <a:stCxn id="60" idx="2"/>
            <a:endCxn id="70" idx="3"/>
          </p:cNvCxnSpPr>
          <p:nvPr/>
        </p:nvCxnSpPr>
        <p:spPr>
          <a:xfrm flipH="1" flipV="1">
            <a:off x="7131354" y="4693937"/>
            <a:ext cx="1267957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D3D44E-BDA2-574A-AD6A-4743D6A3853F}"/>
              </a:ext>
            </a:extLst>
          </p:cNvPr>
          <p:cNvCxnSpPr>
            <a:cxnSpLocks/>
            <a:stCxn id="65" idx="1"/>
            <a:endCxn id="60" idx="6"/>
          </p:cNvCxnSpPr>
          <p:nvPr/>
        </p:nvCxnSpPr>
        <p:spPr>
          <a:xfrm flipH="1" flipV="1">
            <a:off x="8956523" y="4698905"/>
            <a:ext cx="1278641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D68DA0-BA8A-6D4D-A35B-E1EA161DAC2F}"/>
              </a:ext>
            </a:extLst>
          </p:cNvPr>
          <p:cNvGrpSpPr/>
          <p:nvPr/>
        </p:nvGrpSpPr>
        <p:grpSpPr>
          <a:xfrm>
            <a:off x="8399311" y="1193367"/>
            <a:ext cx="557212" cy="552893"/>
            <a:chOff x="4575616" y="4548246"/>
            <a:chExt cx="557212" cy="55289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3DC86E8-D8D1-8846-8D2B-9C9512AAC1A7}"/>
                </a:ext>
              </a:extLst>
            </p:cNvPr>
            <p:cNvSpPr/>
            <p:nvPr/>
          </p:nvSpPr>
          <p:spPr>
            <a:xfrm>
              <a:off x="4575616" y="454824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6CEDBDD-5A32-E54F-B814-11BA3E7531E2}"/>
                </a:ext>
              </a:extLst>
            </p:cNvPr>
            <p:cNvSpPr txBox="1"/>
            <p:nvPr/>
          </p:nvSpPr>
          <p:spPr>
            <a:xfrm>
              <a:off x="4675442" y="464111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25873F-69F5-F243-A66E-865519AE8E98}"/>
              </a:ext>
            </a:extLst>
          </p:cNvPr>
          <p:cNvGrpSpPr/>
          <p:nvPr/>
        </p:nvGrpSpPr>
        <p:grpSpPr>
          <a:xfrm>
            <a:off x="8399311" y="2159095"/>
            <a:ext cx="557212" cy="552893"/>
            <a:chOff x="4575616" y="4548246"/>
            <a:chExt cx="557212" cy="55289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CD15095-F199-734E-8481-2310CC6E93C0}"/>
                </a:ext>
              </a:extLst>
            </p:cNvPr>
            <p:cNvSpPr/>
            <p:nvPr/>
          </p:nvSpPr>
          <p:spPr>
            <a:xfrm>
              <a:off x="4575616" y="454824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7CC206-FCD1-4944-8E86-11668F88F5CD}"/>
                </a:ext>
              </a:extLst>
            </p:cNvPr>
            <p:cNvSpPr txBox="1"/>
            <p:nvPr/>
          </p:nvSpPr>
          <p:spPr>
            <a:xfrm>
              <a:off x="4675442" y="464111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</a:t>
              </a:r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977DB2F0-4941-4F47-92DF-4D82997FB8A9}"/>
              </a:ext>
            </a:extLst>
          </p:cNvPr>
          <p:cNvSpPr/>
          <p:nvPr/>
        </p:nvSpPr>
        <p:spPr>
          <a:xfrm>
            <a:off x="7251249" y="1199120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4874B5-36B6-E041-BB0A-4CA285398D6C}"/>
              </a:ext>
            </a:extLst>
          </p:cNvPr>
          <p:cNvSpPr txBox="1"/>
          <p:nvPr/>
        </p:nvSpPr>
        <p:spPr>
          <a:xfrm>
            <a:off x="7348964" y="1272256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EC18A5-F352-EB40-AB84-B86411D9FE59}"/>
              </a:ext>
            </a:extLst>
          </p:cNvPr>
          <p:cNvGrpSpPr/>
          <p:nvPr/>
        </p:nvGrpSpPr>
        <p:grpSpPr>
          <a:xfrm>
            <a:off x="9973419" y="2159095"/>
            <a:ext cx="557212" cy="552893"/>
            <a:chOff x="7251249" y="2159095"/>
            <a:chExt cx="557212" cy="55289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946444F-99DE-9140-9885-710006532A76}"/>
                </a:ext>
              </a:extLst>
            </p:cNvPr>
            <p:cNvSpPr/>
            <p:nvPr/>
          </p:nvSpPr>
          <p:spPr>
            <a:xfrm>
              <a:off x="7251249" y="2159095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3D6801-9203-C44B-BA73-8B6AE2C0954C}"/>
                </a:ext>
              </a:extLst>
            </p:cNvPr>
            <p:cNvSpPr txBox="1"/>
            <p:nvPr/>
          </p:nvSpPr>
          <p:spPr>
            <a:xfrm>
              <a:off x="7348964" y="2232231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39B8D66-EEB5-7C4B-B10A-8426373C9146}"/>
              </a:ext>
            </a:extLst>
          </p:cNvPr>
          <p:cNvCxnSpPr>
            <a:cxnSpLocks/>
            <a:stCxn id="99" idx="2"/>
            <a:endCxn id="96" idx="3"/>
          </p:cNvCxnSpPr>
          <p:nvPr/>
        </p:nvCxnSpPr>
        <p:spPr>
          <a:xfrm flipH="1">
            <a:off x="8926704" y="2435542"/>
            <a:ext cx="1046715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5E720BD-FF8B-8E43-A4E6-3035B930A48F}"/>
              </a:ext>
            </a:extLst>
          </p:cNvPr>
          <p:cNvCxnSpPr>
            <a:cxnSpLocks/>
            <a:stCxn id="92" idx="2"/>
            <a:endCxn id="98" idx="3"/>
          </p:cNvCxnSpPr>
          <p:nvPr/>
        </p:nvCxnSpPr>
        <p:spPr>
          <a:xfrm flipH="1" flipV="1">
            <a:off x="7776531" y="1456922"/>
            <a:ext cx="622780" cy="1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315C7B6-A70E-8B41-BDBA-73494D16A6D0}"/>
              </a:ext>
            </a:extLst>
          </p:cNvPr>
          <p:cNvSpPr txBox="1"/>
          <p:nvPr/>
        </p:nvSpPr>
        <p:spPr>
          <a:xfrm>
            <a:off x="7932855" y="1051465"/>
            <a:ext cx="5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1A723F-D900-254E-8941-4D078AB3669F}"/>
              </a:ext>
            </a:extLst>
          </p:cNvPr>
          <p:cNvSpPr txBox="1"/>
          <p:nvPr/>
        </p:nvSpPr>
        <p:spPr>
          <a:xfrm>
            <a:off x="9323267" y="2066209"/>
            <a:ext cx="5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22</a:t>
            </a:r>
          </a:p>
        </p:txBody>
      </p:sp>
      <p:sp>
        <p:nvSpPr>
          <p:cNvPr id="106" name="Down Arrow 105">
            <a:extLst>
              <a:ext uri="{FF2B5EF4-FFF2-40B4-BE49-F238E27FC236}">
                <a16:creationId xmlns:a16="http://schemas.microsoft.com/office/drawing/2014/main" id="{2E168B54-23E6-544C-BE38-02262213379D}"/>
              </a:ext>
            </a:extLst>
          </p:cNvPr>
          <p:cNvSpPr/>
          <p:nvPr/>
        </p:nvSpPr>
        <p:spPr>
          <a:xfrm>
            <a:off x="8520189" y="3074097"/>
            <a:ext cx="524777" cy="82404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375E665-0CB2-E546-A4EE-9FB12C6B2F62}"/>
              </a:ext>
            </a:extLst>
          </p:cNvPr>
          <p:cNvSpPr txBox="1"/>
          <p:nvPr/>
        </p:nvSpPr>
        <p:spPr>
          <a:xfrm>
            <a:off x="9186204" y="3290845"/>
            <a:ext cx="97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a-grouping</a:t>
            </a:r>
          </a:p>
        </p:txBody>
      </p:sp>
    </p:spTree>
    <p:extLst>
      <p:ext uri="{BB962C8B-B14F-4D97-AF65-F5344CB8AC3E}">
        <p14:creationId xmlns:p14="http://schemas.microsoft.com/office/powerpoint/2010/main" val="166454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Paolo Missier</cp:lastModifiedBy>
  <cp:revision>18</cp:revision>
  <dcterms:created xsi:type="dcterms:W3CDTF">2019-07-23T13:03:15Z</dcterms:created>
  <dcterms:modified xsi:type="dcterms:W3CDTF">2020-02-27T11:04:11Z</dcterms:modified>
</cp:coreProperties>
</file>