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val 152">
            <a:extLst>
              <a:ext uri="{FF2B5EF4-FFF2-40B4-BE49-F238E27FC236}">
                <a16:creationId xmlns:a16="http://schemas.microsoft.com/office/drawing/2014/main" id="{B06CD74C-663D-904F-819F-F46050C9EF40}"/>
              </a:ext>
            </a:extLst>
          </p:cNvPr>
          <p:cNvSpPr/>
          <p:nvPr/>
        </p:nvSpPr>
        <p:spPr>
          <a:xfrm>
            <a:off x="4124507" y="7770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321706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322747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4154443" y="131095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410951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4997906" y="68489"/>
            <a:ext cx="363601" cy="394531"/>
            <a:chOff x="2658477" y="4475009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75009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500832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58751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359887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4528161" y="265755"/>
            <a:ext cx="469745" cy="3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450404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452289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453070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362373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4504048" y="265755"/>
            <a:ext cx="493858" cy="887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299395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C53AB098-FB56-6F40-9361-77851AE26F56}"/>
              </a:ext>
            </a:extLst>
          </p:cNvPr>
          <p:cNvSpPr/>
          <p:nvPr/>
        </p:nvSpPr>
        <p:spPr>
          <a:xfrm rot="3119805">
            <a:off x="5200461" y="1517873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154894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6316199" y="42246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2219517" y="1461741"/>
            <a:ext cx="744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7593B29-7DB5-034C-9298-C368E82E9DF7}"/>
              </a:ext>
            </a:extLst>
          </p:cNvPr>
          <p:cNvSpPr txBox="1"/>
          <p:nvPr/>
        </p:nvSpPr>
        <p:spPr>
          <a:xfrm>
            <a:off x="361031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3197F1D-47A0-9544-88F6-F8AEEF62C33A}"/>
              </a:ext>
            </a:extLst>
          </p:cNvPr>
          <p:cNvSpPr txBox="1"/>
          <p:nvPr/>
        </p:nvSpPr>
        <p:spPr>
          <a:xfrm>
            <a:off x="4341302" y="4080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0951E2-321A-BA40-B3A9-95CF5A673C4F}"/>
              </a:ext>
            </a:extLst>
          </p:cNvPr>
          <p:cNvGrpSpPr/>
          <p:nvPr/>
        </p:nvGrpSpPr>
        <p:grpSpPr>
          <a:xfrm>
            <a:off x="5684743" y="200218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A240ACB-E31B-4C49-862D-2EC6FC4116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4685CA-090A-3E4A-96C5-7F7442BCD5B8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479AE30-7B81-F34C-9F87-A77D2EE6F220}"/>
              </a:ext>
            </a:extLst>
          </p:cNvPr>
          <p:cNvGrpSpPr/>
          <p:nvPr/>
        </p:nvGrpSpPr>
        <p:grpSpPr>
          <a:xfrm>
            <a:off x="5700572" y="287337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2E6F03F-E059-7941-BC04-668181B3D72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E73603F-0CF6-6544-956F-93C5F03C4BD1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C28E2A15-F85C-844E-8611-651B28462BB6}"/>
              </a:ext>
            </a:extLst>
          </p:cNvPr>
          <p:cNvSpPr/>
          <p:nvPr/>
        </p:nvSpPr>
        <p:spPr>
          <a:xfrm>
            <a:off x="6577200" y="287540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935A70-E5AE-904E-AD6A-702C026AC86F}"/>
              </a:ext>
            </a:extLst>
          </p:cNvPr>
          <p:cNvSpPr txBox="1"/>
          <p:nvPr/>
        </p:nvSpPr>
        <p:spPr>
          <a:xfrm>
            <a:off x="6582083" y="293416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C1857EF-6465-B243-A0EC-C86F9D2A3E8A}"/>
              </a:ext>
            </a:extLst>
          </p:cNvPr>
          <p:cNvGrpSpPr/>
          <p:nvPr/>
        </p:nvGrpSpPr>
        <p:grpSpPr>
          <a:xfrm>
            <a:off x="7476006" y="2873371"/>
            <a:ext cx="363601" cy="394531"/>
            <a:chOff x="2658477" y="4455131"/>
            <a:chExt cx="363601" cy="394531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FEE2760-3CFA-484C-85E3-A23FF263D38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B7E0D16-6D77-1147-93FF-2BA9ADCC89B9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1307118-EC67-CD49-972A-BF99A397D859}"/>
              </a:ext>
            </a:extLst>
          </p:cNvPr>
          <p:cNvCxnSpPr>
            <a:cxnSpLocks/>
            <a:stCxn id="167" idx="1"/>
            <a:endCxn id="231" idx="3"/>
          </p:cNvCxnSpPr>
          <p:nvPr/>
        </p:nvCxnSpPr>
        <p:spPr>
          <a:xfrm flipH="1">
            <a:off x="6055201" y="2184502"/>
            <a:ext cx="944258" cy="14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839CB51-131E-8547-A455-AA0DF99ABF7A}"/>
              </a:ext>
            </a:extLst>
          </p:cNvPr>
          <p:cNvCxnSpPr>
            <a:stCxn id="238" idx="2"/>
            <a:endCxn id="235" idx="3"/>
          </p:cNvCxnSpPr>
          <p:nvPr/>
        </p:nvCxnSpPr>
        <p:spPr>
          <a:xfrm flipH="1" flipV="1">
            <a:off x="6060334" y="305568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8ECDE7B-AFCD-BF43-B59D-1DF74C5F2BF8}"/>
              </a:ext>
            </a:extLst>
          </p:cNvPr>
          <p:cNvCxnSpPr>
            <a:stCxn id="244" idx="1"/>
            <a:endCxn id="238" idx="6"/>
          </p:cNvCxnSpPr>
          <p:nvPr/>
        </p:nvCxnSpPr>
        <p:spPr>
          <a:xfrm flipH="1">
            <a:off x="6971731" y="307063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5A8E7D6E-2F1B-424F-95F0-AE02C3C577D6}"/>
              </a:ext>
            </a:extLst>
          </p:cNvPr>
          <p:cNvSpPr txBox="1"/>
          <p:nvPr/>
        </p:nvSpPr>
        <p:spPr>
          <a:xfrm>
            <a:off x="6998391" y="281872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5D20565-72CC-0C48-BE57-5B2F33FB9C19}"/>
              </a:ext>
            </a:extLst>
          </p:cNvPr>
          <p:cNvSpPr txBox="1"/>
          <p:nvPr/>
        </p:nvSpPr>
        <p:spPr>
          <a:xfrm>
            <a:off x="6091414" y="279336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75B4252-EA73-7147-A88B-5A8FC3413055}"/>
              </a:ext>
            </a:extLst>
          </p:cNvPr>
          <p:cNvCxnSpPr>
            <a:cxnSpLocks/>
            <a:stCxn id="166" idx="4"/>
            <a:endCxn id="238" idx="6"/>
          </p:cNvCxnSpPr>
          <p:nvPr/>
        </p:nvCxnSpPr>
        <p:spPr>
          <a:xfrm flipH="1">
            <a:off x="6971731" y="2413203"/>
            <a:ext cx="246410" cy="659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4E336106-A539-AA4B-B354-41D0146BC8E2}"/>
              </a:ext>
            </a:extLst>
          </p:cNvPr>
          <p:cNvSpPr txBox="1"/>
          <p:nvPr/>
        </p:nvSpPr>
        <p:spPr>
          <a:xfrm>
            <a:off x="6296645" y="188156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91FCD7-2A7B-7840-839B-8BBCF6BBEDC9}"/>
              </a:ext>
            </a:extLst>
          </p:cNvPr>
          <p:cNvSpPr/>
          <p:nvPr/>
        </p:nvSpPr>
        <p:spPr>
          <a:xfrm>
            <a:off x="275336" y="2516369"/>
            <a:ext cx="484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5684743" y="1425069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69AEE44-B358-F34E-BAC7-0F34384B61D0}"/>
              </a:ext>
            </a:extLst>
          </p:cNvPr>
          <p:cNvSpPr/>
          <p:nvPr/>
        </p:nvSpPr>
        <p:spPr>
          <a:xfrm>
            <a:off x="8376484" y="2467940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A98BA-0B5A-7146-96FE-5B5A0B2795FB}"/>
              </a:ext>
            </a:extLst>
          </p:cNvPr>
          <p:cNvSpPr txBox="1"/>
          <p:nvPr/>
        </p:nvSpPr>
        <p:spPr>
          <a:xfrm>
            <a:off x="4122624" y="9991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4D525F-468E-C44A-85AC-58F998FDD943}"/>
              </a:ext>
            </a:extLst>
          </p:cNvPr>
          <p:cNvGrpSpPr/>
          <p:nvPr/>
        </p:nvGrpSpPr>
        <p:grpSpPr>
          <a:xfrm>
            <a:off x="948358" y="2002181"/>
            <a:ext cx="2176451" cy="1367032"/>
            <a:chOff x="841221" y="3784826"/>
            <a:chExt cx="2176451" cy="1367032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F6007A8-6066-A34B-BF9C-DB0280306123}"/>
                </a:ext>
              </a:extLst>
            </p:cNvPr>
            <p:cNvGrpSpPr/>
            <p:nvPr/>
          </p:nvGrpSpPr>
          <p:grpSpPr>
            <a:xfrm>
              <a:off x="841221" y="4755295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C5702D4-8E22-2C45-8C47-9CDB6BC6DAC5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A660207-22BF-914E-BE45-10523F140C73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D972AD8-010D-AB46-8B67-50CC7E6C5CC2}"/>
                </a:ext>
              </a:extLst>
            </p:cNvPr>
            <p:cNvSpPr/>
            <p:nvPr/>
          </p:nvSpPr>
          <p:spPr>
            <a:xfrm>
              <a:off x="1717849" y="4757327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3D4D59F-F032-3446-A503-D923B39069A2}"/>
                </a:ext>
              </a:extLst>
            </p:cNvPr>
            <p:cNvSpPr txBox="1"/>
            <p:nvPr/>
          </p:nvSpPr>
          <p:spPr>
            <a:xfrm>
              <a:off x="1722732" y="4816092"/>
              <a:ext cx="340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16B89AB-2454-9E48-BCE7-D596AA170215}"/>
                </a:ext>
              </a:extLst>
            </p:cNvPr>
            <p:cNvGrpSpPr/>
            <p:nvPr/>
          </p:nvGrpSpPr>
          <p:grpSpPr>
            <a:xfrm>
              <a:off x="2585053" y="3850158"/>
              <a:ext cx="432619" cy="394531"/>
              <a:chOff x="2637292" y="4455131"/>
              <a:chExt cx="432619" cy="394531"/>
            </a:xfrm>
            <a:solidFill>
              <a:schemeClr val="accent3"/>
            </a:solidFill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8E9CB56-5BA3-E04B-AD0D-F56D59C854EE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CA601F40-3B18-3043-8A1D-C21C540484B5}"/>
                  </a:ext>
                </a:extLst>
              </p:cNvPr>
              <p:cNvSpPr txBox="1"/>
              <p:nvPr/>
            </p:nvSpPr>
            <p:spPr>
              <a:xfrm>
                <a:off x="2637292" y="4506221"/>
                <a:ext cx="432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</a:t>
                </a:r>
                <a:r>
                  <a:rPr lang="en-US" sz="1200" baseline="-25000" dirty="0">
                    <a:latin typeface="+mj-lt"/>
                    <a:cs typeface="Times New Roman" panose="02020603050405020304" pitchFamily="18" charset="0"/>
                  </a:rPr>
                  <a:t>new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3F1FD04-551E-614F-838B-2F8FCA699444}"/>
                </a:ext>
              </a:extLst>
            </p:cNvPr>
            <p:cNvGrpSpPr/>
            <p:nvPr/>
          </p:nvGrpSpPr>
          <p:grpSpPr>
            <a:xfrm>
              <a:off x="2616655" y="4755294"/>
              <a:ext cx="363601" cy="394531"/>
              <a:chOff x="2658477" y="4455131"/>
              <a:chExt cx="363601" cy="394531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1BFEA2A-CF81-EE48-B99B-21874F482007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522B5EA-0329-EE40-A59E-DF452D4ABA54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D3BA0D8C-EA71-AE4B-B5E3-6284F1DD708B}"/>
                </a:ext>
              </a:extLst>
            </p:cNvPr>
            <p:cNvCxnSpPr>
              <a:stCxn id="287" idx="2"/>
              <a:endCxn id="284" idx="3"/>
            </p:cNvCxnSpPr>
            <p:nvPr/>
          </p:nvCxnSpPr>
          <p:spPr>
            <a:xfrm flipH="1" flipV="1">
              <a:off x="1200983" y="4937606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B56DB80C-AF04-5B41-8550-DC9639BDFA4E}"/>
                </a:ext>
              </a:extLst>
            </p:cNvPr>
            <p:cNvCxnSpPr>
              <a:stCxn id="293" idx="1"/>
              <a:endCxn id="287" idx="6"/>
            </p:cNvCxnSpPr>
            <p:nvPr/>
          </p:nvCxnSpPr>
          <p:spPr>
            <a:xfrm flipH="1">
              <a:off x="2112380" y="4952560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61BC54A-704B-2A41-A542-184737C356D3}"/>
                </a:ext>
              </a:extLst>
            </p:cNvPr>
            <p:cNvSpPr txBox="1"/>
            <p:nvPr/>
          </p:nvSpPr>
          <p:spPr>
            <a:xfrm>
              <a:off x="2139040" y="4700645"/>
              <a:ext cx="479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2B44B3E-DE1D-C047-9730-FF8235EF27B8}"/>
                </a:ext>
              </a:extLst>
            </p:cNvPr>
            <p:cNvSpPr txBox="1"/>
            <p:nvPr/>
          </p:nvSpPr>
          <p:spPr>
            <a:xfrm>
              <a:off x="1232063" y="4675291"/>
              <a:ext cx="510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D66DCD37-052B-3144-BD7D-CA13730BFA26}"/>
                </a:ext>
              </a:extLst>
            </p:cNvPr>
            <p:cNvCxnSpPr>
              <a:stCxn id="290" idx="1"/>
              <a:endCxn id="287" idx="6"/>
            </p:cNvCxnSpPr>
            <p:nvPr/>
          </p:nvCxnSpPr>
          <p:spPr>
            <a:xfrm flipH="1">
              <a:off x="2112380" y="4047424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E48A18-590F-BA44-95B6-FE5AE87BCD61}"/>
                </a:ext>
              </a:extLst>
            </p:cNvPr>
            <p:cNvSpPr txBox="1"/>
            <p:nvPr/>
          </p:nvSpPr>
          <p:spPr>
            <a:xfrm>
              <a:off x="1311091" y="3784826"/>
              <a:ext cx="122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wasInfluencedBy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5D456A5-1FAB-F94D-9DAE-286998A08CD2}"/>
                </a:ext>
              </a:extLst>
            </p:cNvPr>
            <p:cNvSpPr txBox="1"/>
            <p:nvPr/>
          </p:nvSpPr>
          <p:spPr>
            <a:xfrm>
              <a:off x="1991774" y="4260717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C82F491-A1D7-DC49-B19E-2D0C24CEB353}"/>
                </a:ext>
              </a:extLst>
            </p:cNvPr>
            <p:cNvGrpSpPr/>
            <p:nvPr/>
          </p:nvGrpSpPr>
          <p:grpSpPr>
            <a:xfrm>
              <a:off x="844752" y="3849843"/>
              <a:ext cx="370458" cy="394531"/>
              <a:chOff x="2651620" y="4455131"/>
              <a:chExt cx="370458" cy="394531"/>
            </a:xfrm>
            <a:noFill/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2EFF9F3-45A2-C040-9E80-75B45AC3799F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FE147EB-D9B4-6045-94D5-487E9283F971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C926A30-FF8F-BE45-8633-3B5F3A496E2D}"/>
                </a:ext>
              </a:extLst>
            </p:cNvPr>
            <p:cNvCxnSpPr>
              <a:cxnSpLocks/>
              <a:stCxn id="291" idx="1"/>
              <a:endCxn id="151" idx="3"/>
            </p:cNvCxnSpPr>
            <p:nvPr/>
          </p:nvCxnSpPr>
          <p:spPr>
            <a:xfrm flipH="1">
              <a:off x="1215210" y="4039748"/>
              <a:ext cx="1369843" cy="7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AE5DBACF-0EAE-024F-B741-7C5023EEF2B4}"/>
              </a:ext>
            </a:extLst>
          </p:cNvPr>
          <p:cNvSpPr txBox="1"/>
          <p:nvPr/>
        </p:nvSpPr>
        <p:spPr>
          <a:xfrm>
            <a:off x="7121895" y="2486762"/>
            <a:ext cx="122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wasInfluencedBy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4E8A642-41D4-474B-ADEB-6C483AD990B1}"/>
              </a:ext>
            </a:extLst>
          </p:cNvPr>
          <p:cNvGrpSpPr/>
          <p:nvPr/>
        </p:nvGrpSpPr>
        <p:grpSpPr>
          <a:xfrm>
            <a:off x="6999459" y="2018672"/>
            <a:ext cx="435825" cy="394531"/>
            <a:chOff x="6672087" y="3970253"/>
            <a:chExt cx="435825" cy="394531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8280841-2FD5-6244-84D3-BA34D38E0724}"/>
                </a:ext>
              </a:extLst>
            </p:cNvPr>
            <p:cNvSpPr/>
            <p:nvPr/>
          </p:nvSpPr>
          <p:spPr>
            <a:xfrm>
              <a:off x="6693503" y="3970253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A5E794-4A9C-4943-B4EC-528EBD5F8DEA}"/>
                </a:ext>
              </a:extLst>
            </p:cNvPr>
            <p:cNvSpPr txBox="1"/>
            <p:nvPr/>
          </p:nvSpPr>
          <p:spPr>
            <a:xfrm>
              <a:off x="6672087" y="3997583"/>
              <a:ext cx="435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e</a:t>
              </a:r>
              <a:r>
                <a:rPr lang="en-US" sz="1200" baseline="-25000" dirty="0" err="1">
                  <a:latin typeface="+mj-lt"/>
                  <a:cs typeface="Times New Roman" panose="02020603050405020304" pitchFamily="18" charset="0"/>
                </a:rPr>
                <a:t>new</a:t>
              </a:r>
              <a:endParaRPr lang="en-US" sz="1200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FE42A72C-73EA-2D41-A173-F01D8A59541A}"/>
              </a:ext>
            </a:extLst>
          </p:cNvPr>
          <p:cNvSpPr/>
          <p:nvPr/>
        </p:nvSpPr>
        <p:spPr>
          <a:xfrm>
            <a:off x="4115561" y="947286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47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12</cp:revision>
  <cp:lastPrinted>2019-10-22T14:54:59Z</cp:lastPrinted>
  <dcterms:created xsi:type="dcterms:W3CDTF">2019-09-04T14:40:49Z</dcterms:created>
  <dcterms:modified xsi:type="dcterms:W3CDTF">2019-10-22T14:59:51Z</dcterms:modified>
</cp:coreProperties>
</file>