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13"/>
  </p:normalViewPr>
  <p:slideViewPr>
    <p:cSldViewPr snapToGrid="0" snapToObjects="1">
      <p:cViewPr varScale="1">
        <p:scale>
          <a:sx n="81" d="100"/>
          <a:sy n="81" d="100"/>
        </p:scale>
        <p:origin x="19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F6E48A18-590F-BA44-95B6-FE5AE87BCD61}"/>
              </a:ext>
            </a:extLst>
          </p:cNvPr>
          <p:cNvSpPr txBox="1"/>
          <p:nvPr/>
        </p:nvSpPr>
        <p:spPr>
          <a:xfrm>
            <a:off x="671993" y="1911906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g41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ACE75B6-743C-A542-8A53-00ECFB1AD5D6}"/>
              </a:ext>
            </a:extLst>
          </p:cNvPr>
          <p:cNvGrpSpPr/>
          <p:nvPr/>
        </p:nvGrpSpPr>
        <p:grpSpPr>
          <a:xfrm>
            <a:off x="296402" y="1988512"/>
            <a:ext cx="363601" cy="394531"/>
            <a:chOff x="2658477" y="4455131"/>
            <a:chExt cx="363601" cy="394531"/>
          </a:xfrm>
          <a:solidFill>
            <a:schemeClr val="bg1"/>
          </a:solidFill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F7CAF97-9934-1446-8D0C-E38D0959354B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A4F53DB-D0FC-054E-88E9-4258204561F4}"/>
                </a:ext>
              </a:extLst>
            </p:cNvPr>
            <p:cNvSpPr txBox="1"/>
            <p:nvPr/>
          </p:nvSpPr>
          <p:spPr>
            <a:xfrm>
              <a:off x="2676004" y="4486608"/>
              <a:ext cx="33695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C58CC60-7A84-814C-B31A-43353991AB79}"/>
              </a:ext>
            </a:extLst>
          </p:cNvPr>
          <p:cNvGrpSpPr/>
          <p:nvPr/>
        </p:nvGrpSpPr>
        <p:grpSpPr>
          <a:xfrm>
            <a:off x="305374" y="2859702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C5022D88-33DB-0640-AB3B-F3FF0979C8F4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BE2C302-23A6-B146-8F50-788BAA3BF2D8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11" name="Oval 210">
            <a:extLst>
              <a:ext uri="{FF2B5EF4-FFF2-40B4-BE49-F238E27FC236}">
                <a16:creationId xmlns:a16="http://schemas.microsoft.com/office/drawing/2014/main" id="{DA5C1388-3F49-DC4D-A5D0-0FE28322E340}"/>
              </a:ext>
            </a:extLst>
          </p:cNvPr>
          <p:cNvSpPr/>
          <p:nvPr/>
        </p:nvSpPr>
        <p:spPr>
          <a:xfrm>
            <a:off x="1182002" y="1988511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CB1C892-7E64-9647-80DD-A5EAD297B216}"/>
              </a:ext>
            </a:extLst>
          </p:cNvPr>
          <p:cNvSpPr txBox="1"/>
          <p:nvPr/>
        </p:nvSpPr>
        <p:spPr>
          <a:xfrm>
            <a:off x="1197975" y="2017054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56832BA3-29F8-3C4D-99A9-50FC7B2C96C6}"/>
              </a:ext>
            </a:extLst>
          </p:cNvPr>
          <p:cNvSpPr/>
          <p:nvPr/>
        </p:nvSpPr>
        <p:spPr>
          <a:xfrm>
            <a:off x="1182002" y="2861734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E051E58-500B-A24C-803A-3207542CB0BB}"/>
              </a:ext>
            </a:extLst>
          </p:cNvPr>
          <p:cNvSpPr txBox="1"/>
          <p:nvPr/>
        </p:nvSpPr>
        <p:spPr>
          <a:xfrm>
            <a:off x="1186885" y="2920499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396B07A-4BCF-8A4A-AFA6-76311C759ECF}"/>
              </a:ext>
            </a:extLst>
          </p:cNvPr>
          <p:cNvGrpSpPr/>
          <p:nvPr/>
        </p:nvGrpSpPr>
        <p:grpSpPr>
          <a:xfrm>
            <a:off x="2013055" y="1954565"/>
            <a:ext cx="363601" cy="394531"/>
            <a:chOff x="2658477" y="4455131"/>
            <a:chExt cx="363601" cy="394531"/>
          </a:xfrm>
          <a:solidFill>
            <a:schemeClr val="bg1"/>
          </a:solidFill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E31C82FA-18A9-5D46-8521-1E3082597E7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206D20C7-E86C-7A4C-A9F6-F912C32233B9}"/>
                </a:ext>
              </a:extLst>
            </p:cNvPr>
            <p:cNvSpPr txBox="1"/>
            <p:nvPr/>
          </p:nvSpPr>
          <p:spPr>
            <a:xfrm>
              <a:off x="2669475" y="4498507"/>
              <a:ext cx="33695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7EAE93C-0CFC-AC4A-9344-F55078B0E983}"/>
              </a:ext>
            </a:extLst>
          </p:cNvPr>
          <p:cNvGrpSpPr/>
          <p:nvPr/>
        </p:nvGrpSpPr>
        <p:grpSpPr>
          <a:xfrm>
            <a:off x="2013055" y="2859701"/>
            <a:ext cx="363601" cy="394531"/>
            <a:chOff x="2658477" y="4455131"/>
            <a:chExt cx="363601" cy="394531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A3A3398D-D3E0-714B-847C-4A7947A7A53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19353A4-CEDF-DD42-8F20-04377D8C3065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ADDC9481-95E9-DB47-ACDD-C6FA0D7261E4}"/>
              </a:ext>
            </a:extLst>
          </p:cNvPr>
          <p:cNvCxnSpPr>
            <a:stCxn id="211" idx="2"/>
            <a:endCxn id="206" idx="3"/>
          </p:cNvCxnSpPr>
          <p:nvPr/>
        </p:nvCxnSpPr>
        <p:spPr>
          <a:xfrm flipH="1">
            <a:off x="660003" y="2185777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91A70B9-A934-A146-A193-C0458774F633}"/>
              </a:ext>
            </a:extLst>
          </p:cNvPr>
          <p:cNvCxnSpPr>
            <a:stCxn id="213" idx="2"/>
            <a:endCxn id="210" idx="3"/>
          </p:cNvCxnSpPr>
          <p:nvPr/>
        </p:nvCxnSpPr>
        <p:spPr>
          <a:xfrm flipH="1" flipV="1">
            <a:off x="665136" y="3042013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717E3BD-91B3-3646-88A5-45023BAC35FE}"/>
              </a:ext>
            </a:extLst>
          </p:cNvPr>
          <p:cNvCxnSpPr>
            <a:cxnSpLocks/>
            <a:stCxn id="216" idx="1"/>
            <a:endCxn id="212" idx="3"/>
          </p:cNvCxnSpPr>
          <p:nvPr/>
        </p:nvCxnSpPr>
        <p:spPr>
          <a:xfrm flipH="1">
            <a:off x="1571693" y="2151831"/>
            <a:ext cx="441362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9B386B6-EE4A-8949-A4B9-C937612F4B6A}"/>
              </a:ext>
            </a:extLst>
          </p:cNvPr>
          <p:cNvCxnSpPr>
            <a:stCxn id="219" idx="1"/>
            <a:endCxn id="213" idx="6"/>
          </p:cNvCxnSpPr>
          <p:nvPr/>
        </p:nvCxnSpPr>
        <p:spPr>
          <a:xfrm flipH="1">
            <a:off x="1576533" y="3056967"/>
            <a:ext cx="436522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03B8E971-D782-2741-B7D5-2A19B0BA6109}"/>
              </a:ext>
            </a:extLst>
          </p:cNvPr>
          <p:cNvSpPr txBox="1"/>
          <p:nvPr/>
        </p:nvSpPr>
        <p:spPr>
          <a:xfrm>
            <a:off x="1603193" y="2805052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u54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59B5AC1-1106-CB47-AC48-491A7DF2E8C8}"/>
              </a:ext>
            </a:extLst>
          </p:cNvPr>
          <p:cNvSpPr txBox="1"/>
          <p:nvPr/>
        </p:nvSpPr>
        <p:spPr>
          <a:xfrm>
            <a:off x="696216" y="2779698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g53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ABE0F0B-3BFD-584B-BA0E-FACC5B7E15DA}"/>
              </a:ext>
            </a:extLst>
          </p:cNvPr>
          <p:cNvCxnSpPr>
            <a:stCxn id="216" idx="1"/>
            <a:endCxn id="213" idx="6"/>
          </p:cNvCxnSpPr>
          <p:nvPr/>
        </p:nvCxnSpPr>
        <p:spPr>
          <a:xfrm flipH="1">
            <a:off x="1576533" y="2151831"/>
            <a:ext cx="436522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AD3DA5BE-FC4F-B148-802A-08ADE0A53E36}"/>
              </a:ext>
            </a:extLst>
          </p:cNvPr>
          <p:cNvSpPr txBox="1"/>
          <p:nvPr/>
        </p:nvSpPr>
        <p:spPr>
          <a:xfrm>
            <a:off x="1574815" y="1911905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u42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9EFC965-8B8B-2944-BD34-3F7C1F1D7493}"/>
              </a:ext>
            </a:extLst>
          </p:cNvPr>
          <p:cNvSpPr txBox="1"/>
          <p:nvPr/>
        </p:nvSpPr>
        <p:spPr>
          <a:xfrm>
            <a:off x="1434824" y="2409806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u52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5BA7586-91A5-E246-8393-11C766161AED}"/>
              </a:ext>
            </a:extLst>
          </p:cNvPr>
          <p:cNvSpPr/>
          <p:nvPr/>
        </p:nvSpPr>
        <p:spPr>
          <a:xfrm>
            <a:off x="2614733" y="2548305"/>
            <a:ext cx="468535" cy="23139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8D68F52-A577-7647-A1E1-221F2BA58288}"/>
              </a:ext>
            </a:extLst>
          </p:cNvPr>
          <p:cNvSpPr txBox="1"/>
          <p:nvPr/>
        </p:nvSpPr>
        <p:spPr>
          <a:xfrm>
            <a:off x="3592215" y="2097569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gN1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5D1B69A-41C4-3F47-B5A1-B94529F3364C}"/>
              </a:ext>
            </a:extLst>
          </p:cNvPr>
          <p:cNvGrpSpPr/>
          <p:nvPr/>
        </p:nvGrpSpPr>
        <p:grpSpPr>
          <a:xfrm>
            <a:off x="3161774" y="2022458"/>
            <a:ext cx="363601" cy="394531"/>
            <a:chOff x="2658477" y="4455131"/>
            <a:chExt cx="363601" cy="394531"/>
          </a:xfrm>
          <a:solidFill>
            <a:schemeClr val="bg1"/>
          </a:solidFill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217A29D-935B-804E-964F-E652426E0484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49F4B09-DF87-BB4E-A745-0FD4E334BB79}"/>
                </a:ext>
              </a:extLst>
            </p:cNvPr>
            <p:cNvSpPr txBox="1"/>
            <p:nvPr/>
          </p:nvSpPr>
          <p:spPr>
            <a:xfrm>
              <a:off x="2676004" y="4486608"/>
              <a:ext cx="33695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EBE733E-ABA8-D34C-A112-72DF7594800B}"/>
              </a:ext>
            </a:extLst>
          </p:cNvPr>
          <p:cNvGrpSpPr/>
          <p:nvPr/>
        </p:nvGrpSpPr>
        <p:grpSpPr>
          <a:xfrm>
            <a:off x="3170746" y="2893648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84BFA11-728B-7444-A4CF-EB998A3FF08C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0ACB52F-0E5A-984A-B26F-AD663833F7BC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AB99666D-CB72-A440-BB83-8EBCAB0DBE54}"/>
              </a:ext>
            </a:extLst>
          </p:cNvPr>
          <p:cNvSpPr/>
          <p:nvPr/>
        </p:nvSpPr>
        <p:spPr>
          <a:xfrm>
            <a:off x="4088318" y="2385167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14771EB-3A18-DE47-BCB4-FE7BE6C55937}"/>
              </a:ext>
            </a:extLst>
          </p:cNvPr>
          <p:cNvSpPr txBox="1"/>
          <p:nvPr/>
        </p:nvSpPr>
        <p:spPr>
          <a:xfrm>
            <a:off x="4115069" y="2436041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1200" baseline="-25000" dirty="0" err="1">
                <a:latin typeface="+mj-lt"/>
                <a:cs typeface="Times New Roman" panose="02020603050405020304" pitchFamily="18" charset="0"/>
              </a:rPr>
              <a:t>N</a:t>
            </a:r>
            <a:endParaRPr lang="en-US" sz="1200" baseline="-250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28EE449-5C29-0849-8947-D9E8BE0D6041}"/>
              </a:ext>
            </a:extLst>
          </p:cNvPr>
          <p:cNvGrpSpPr/>
          <p:nvPr/>
        </p:nvGrpSpPr>
        <p:grpSpPr>
          <a:xfrm>
            <a:off x="4878427" y="1988511"/>
            <a:ext cx="363601" cy="394531"/>
            <a:chOff x="2658477" y="4455131"/>
            <a:chExt cx="363601" cy="394531"/>
          </a:xfrm>
          <a:solidFill>
            <a:schemeClr val="bg1"/>
          </a:solidFill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643C280-735D-C346-85EA-1B5FB4BAF74C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94F9CA5-64D2-1743-A95E-0FF2CCB7B2DC}"/>
                </a:ext>
              </a:extLst>
            </p:cNvPr>
            <p:cNvSpPr txBox="1"/>
            <p:nvPr/>
          </p:nvSpPr>
          <p:spPr>
            <a:xfrm>
              <a:off x="2669475" y="4498507"/>
              <a:ext cx="33695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3DC1D3F-CD74-C24C-8B91-4F88F12CE8C8}"/>
              </a:ext>
            </a:extLst>
          </p:cNvPr>
          <p:cNvGrpSpPr/>
          <p:nvPr/>
        </p:nvGrpSpPr>
        <p:grpSpPr>
          <a:xfrm>
            <a:off x="4878427" y="2893647"/>
            <a:ext cx="363601" cy="394531"/>
            <a:chOff x="2658477" y="4455131"/>
            <a:chExt cx="363601" cy="394531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088725F-253A-6E45-A698-D3A5912408A5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A763DF9-7F0A-B842-B2A2-3B95372EF714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5192664-07E2-E045-8766-F14E95B80C5F}"/>
              </a:ext>
            </a:extLst>
          </p:cNvPr>
          <p:cNvCxnSpPr>
            <a:stCxn id="161" idx="2"/>
            <a:endCxn id="155" idx="3"/>
          </p:cNvCxnSpPr>
          <p:nvPr/>
        </p:nvCxnSpPr>
        <p:spPr>
          <a:xfrm flipH="1" flipV="1">
            <a:off x="3525375" y="2219724"/>
            <a:ext cx="562943" cy="362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CB4FBE2-3B71-C845-A938-82ACB4CDDAD1}"/>
              </a:ext>
            </a:extLst>
          </p:cNvPr>
          <p:cNvCxnSpPr>
            <a:cxnSpLocks/>
            <a:stCxn id="161" idx="3"/>
            <a:endCxn id="159" idx="3"/>
          </p:cNvCxnSpPr>
          <p:nvPr/>
        </p:nvCxnSpPr>
        <p:spPr>
          <a:xfrm flipH="1">
            <a:off x="3530508" y="2721920"/>
            <a:ext cx="615588" cy="354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03817AC-1629-5547-A39F-B9BDE47B4C89}"/>
              </a:ext>
            </a:extLst>
          </p:cNvPr>
          <p:cNvCxnSpPr>
            <a:cxnSpLocks/>
            <a:stCxn id="166" idx="1"/>
            <a:endCxn id="162" idx="3"/>
          </p:cNvCxnSpPr>
          <p:nvPr/>
        </p:nvCxnSpPr>
        <p:spPr>
          <a:xfrm flipH="1">
            <a:off x="4488787" y="2185777"/>
            <a:ext cx="389640" cy="388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073ACBC-ABBB-014E-AD79-BC93FEE2E977}"/>
              </a:ext>
            </a:extLst>
          </p:cNvPr>
          <p:cNvCxnSpPr>
            <a:cxnSpLocks/>
            <a:stCxn id="169" idx="1"/>
            <a:endCxn id="161" idx="5"/>
          </p:cNvCxnSpPr>
          <p:nvPr/>
        </p:nvCxnSpPr>
        <p:spPr>
          <a:xfrm flipH="1" flipV="1">
            <a:off x="4425071" y="2721920"/>
            <a:ext cx="453356" cy="368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CD3BE40-0628-4442-A1C1-33291183B1E0}"/>
              </a:ext>
            </a:extLst>
          </p:cNvPr>
          <p:cNvSpPr txBox="1"/>
          <p:nvPr/>
        </p:nvSpPr>
        <p:spPr>
          <a:xfrm>
            <a:off x="4534240" y="2687606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uN4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FC0D126-F1AC-C04D-B680-69FD3DF7E1A8}"/>
              </a:ext>
            </a:extLst>
          </p:cNvPr>
          <p:cNvSpPr txBox="1"/>
          <p:nvPr/>
        </p:nvSpPr>
        <p:spPr>
          <a:xfrm>
            <a:off x="3557576" y="2652513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gN3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8001F5A-E5F3-9947-BC00-94A800A11729}"/>
              </a:ext>
            </a:extLst>
          </p:cNvPr>
          <p:cNvSpPr txBox="1"/>
          <p:nvPr/>
        </p:nvSpPr>
        <p:spPr>
          <a:xfrm>
            <a:off x="4086745" y="18620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uN2</a:t>
            </a:r>
            <a:r>
              <a:rPr lang="en-US" sz="1200" baseline="-25000" dirty="0"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0" name="Right Arrow 179">
            <a:extLst>
              <a:ext uri="{FF2B5EF4-FFF2-40B4-BE49-F238E27FC236}">
                <a16:creationId xmlns:a16="http://schemas.microsoft.com/office/drawing/2014/main" id="{0524A969-C15F-0745-BC1E-26050185AC74}"/>
              </a:ext>
            </a:extLst>
          </p:cNvPr>
          <p:cNvSpPr/>
          <p:nvPr/>
        </p:nvSpPr>
        <p:spPr>
          <a:xfrm>
            <a:off x="5480105" y="2582251"/>
            <a:ext cx="468535" cy="23139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BBFFD9-1816-4D47-BC1F-783A5AA5AB7E}"/>
              </a:ext>
            </a:extLst>
          </p:cNvPr>
          <p:cNvSpPr txBox="1"/>
          <p:nvPr/>
        </p:nvSpPr>
        <p:spPr>
          <a:xfrm>
            <a:off x="4651261" y="23697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uN2</a:t>
            </a:r>
            <a:r>
              <a:rPr lang="en-US" sz="1200" baseline="-25000" dirty="0">
                <a:latin typeface="+mj-lt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C415452-71FC-0F48-AD61-B5FF2B4F2E79}"/>
              </a:ext>
            </a:extLst>
          </p:cNvPr>
          <p:cNvSpPr txBox="1"/>
          <p:nvPr/>
        </p:nvSpPr>
        <p:spPr>
          <a:xfrm>
            <a:off x="6581894" y="2094412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gN1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4D73F1D-02EA-A24E-AAEC-28F5EB61BCE1}"/>
              </a:ext>
            </a:extLst>
          </p:cNvPr>
          <p:cNvGrpSpPr/>
          <p:nvPr/>
        </p:nvGrpSpPr>
        <p:grpSpPr>
          <a:xfrm>
            <a:off x="6151453" y="2019301"/>
            <a:ext cx="363601" cy="394531"/>
            <a:chOff x="2658477" y="4455131"/>
            <a:chExt cx="363601" cy="394531"/>
          </a:xfrm>
          <a:solidFill>
            <a:schemeClr val="bg1"/>
          </a:solidFill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D00AD0D0-0E00-3741-8F43-69C6783B2DE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9F6C19B1-D194-8044-A115-D7218A967293}"/>
                </a:ext>
              </a:extLst>
            </p:cNvPr>
            <p:cNvSpPr txBox="1"/>
            <p:nvPr/>
          </p:nvSpPr>
          <p:spPr>
            <a:xfrm>
              <a:off x="2676004" y="4486608"/>
              <a:ext cx="33695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727A2717-9ABC-C84B-92D0-EDBC87A8D28A}"/>
              </a:ext>
            </a:extLst>
          </p:cNvPr>
          <p:cNvGrpSpPr/>
          <p:nvPr/>
        </p:nvGrpSpPr>
        <p:grpSpPr>
          <a:xfrm>
            <a:off x="6160425" y="2890491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4E201AC-0D76-114A-8F05-C543D23314C3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0F021679-5FE5-F541-85E2-E6C467833EC3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70" name="Oval 269">
            <a:extLst>
              <a:ext uri="{FF2B5EF4-FFF2-40B4-BE49-F238E27FC236}">
                <a16:creationId xmlns:a16="http://schemas.microsoft.com/office/drawing/2014/main" id="{EDCFF16E-1A4D-2846-9466-14D238BAA43E}"/>
              </a:ext>
            </a:extLst>
          </p:cNvPr>
          <p:cNvSpPr/>
          <p:nvPr/>
        </p:nvSpPr>
        <p:spPr>
          <a:xfrm>
            <a:off x="7077997" y="2382010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2B364348-34C0-8245-90D3-E51AD0AE49F8}"/>
              </a:ext>
            </a:extLst>
          </p:cNvPr>
          <p:cNvSpPr txBox="1"/>
          <p:nvPr/>
        </p:nvSpPr>
        <p:spPr>
          <a:xfrm>
            <a:off x="7104748" y="2432884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1200" baseline="-25000" dirty="0" err="1">
                <a:latin typeface="+mj-lt"/>
                <a:cs typeface="Times New Roman" panose="02020603050405020304" pitchFamily="18" charset="0"/>
              </a:rPr>
              <a:t>N</a:t>
            </a:r>
            <a:endParaRPr lang="en-US" sz="1200" baseline="-250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D56F516C-BD5A-2546-8532-C9F29F0C6ACC}"/>
              </a:ext>
            </a:extLst>
          </p:cNvPr>
          <p:cNvGrpSpPr/>
          <p:nvPr/>
        </p:nvGrpSpPr>
        <p:grpSpPr>
          <a:xfrm>
            <a:off x="8100420" y="2405332"/>
            <a:ext cx="370816" cy="394531"/>
            <a:chOff x="2658477" y="4455131"/>
            <a:chExt cx="370816" cy="394531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B9E2783-9F12-0542-92E1-1D1060892DD2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513C759A-662D-C646-BC46-31C1A2E150AF}"/>
                </a:ext>
              </a:extLst>
            </p:cNvPr>
            <p:cNvSpPr txBox="1"/>
            <p:nvPr/>
          </p:nvSpPr>
          <p:spPr>
            <a:xfrm>
              <a:off x="2674709" y="449129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aN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2FACC4C6-277D-2440-89B0-73970ED61A92}"/>
              </a:ext>
            </a:extLst>
          </p:cNvPr>
          <p:cNvCxnSpPr>
            <a:stCxn id="270" idx="2"/>
            <a:endCxn id="265" idx="3"/>
          </p:cNvCxnSpPr>
          <p:nvPr/>
        </p:nvCxnSpPr>
        <p:spPr>
          <a:xfrm flipH="1" flipV="1">
            <a:off x="6515054" y="2216567"/>
            <a:ext cx="562943" cy="362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EE05C619-A201-A04F-AAEA-3671D9B921EB}"/>
              </a:ext>
            </a:extLst>
          </p:cNvPr>
          <p:cNvCxnSpPr>
            <a:cxnSpLocks/>
            <a:stCxn id="270" idx="3"/>
            <a:endCxn id="269" idx="3"/>
          </p:cNvCxnSpPr>
          <p:nvPr/>
        </p:nvCxnSpPr>
        <p:spPr>
          <a:xfrm flipH="1">
            <a:off x="6520187" y="2718763"/>
            <a:ext cx="615588" cy="354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55DF34B6-7E8A-854E-89F8-E0926E58ECD5}"/>
              </a:ext>
            </a:extLst>
          </p:cNvPr>
          <p:cNvSpPr txBox="1"/>
          <p:nvPr/>
        </p:nvSpPr>
        <p:spPr>
          <a:xfrm>
            <a:off x="6547255" y="2649356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gN3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EE5DAE3D-4003-9A45-BF93-D8473F259874}"/>
              </a:ext>
            </a:extLst>
          </p:cNvPr>
          <p:cNvSpPr txBox="1"/>
          <p:nvPr/>
        </p:nvSpPr>
        <p:spPr>
          <a:xfrm>
            <a:off x="7518541" y="188429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uNN</a:t>
            </a:r>
            <a:r>
              <a:rPr lang="en-US" sz="1200" baseline="-25000" dirty="0"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089977-FDA6-FB40-85F8-0D25DCADCA2B}"/>
              </a:ext>
            </a:extLst>
          </p:cNvPr>
          <p:cNvSpPr txBox="1"/>
          <p:nvPr/>
        </p:nvSpPr>
        <p:spPr>
          <a:xfrm>
            <a:off x="7565827" y="2523126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uNN</a:t>
            </a:r>
            <a:r>
              <a:rPr lang="en-US" sz="1200" baseline="-25000" dirty="0">
                <a:latin typeface="+mj-lt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409C91C8-7DC1-4143-9972-CF6246113E66}"/>
              </a:ext>
            </a:extLst>
          </p:cNvPr>
          <p:cNvSpPr txBox="1"/>
          <p:nvPr/>
        </p:nvSpPr>
        <p:spPr>
          <a:xfrm>
            <a:off x="7499027" y="30437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uNN</a:t>
            </a:r>
            <a:r>
              <a:rPr lang="en-US" sz="1200" baseline="-25000" dirty="0">
                <a:latin typeface="+mj-lt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C56C749F-2CDC-5845-95CF-6EF81B67940E}"/>
              </a:ext>
            </a:extLst>
          </p:cNvPr>
          <p:cNvCxnSpPr>
            <a:cxnSpLocks/>
            <a:stCxn id="276" idx="1"/>
          </p:cNvCxnSpPr>
          <p:nvPr/>
        </p:nvCxnSpPr>
        <p:spPr>
          <a:xfrm flipH="1" flipV="1">
            <a:off x="7456462" y="2580572"/>
            <a:ext cx="643958" cy="220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Freeform 337">
            <a:extLst>
              <a:ext uri="{FF2B5EF4-FFF2-40B4-BE49-F238E27FC236}">
                <a16:creationId xmlns:a16="http://schemas.microsoft.com/office/drawing/2014/main" id="{DA156112-BE38-5543-874E-FD5E71037414}"/>
              </a:ext>
            </a:extLst>
          </p:cNvPr>
          <p:cNvSpPr/>
          <p:nvPr/>
        </p:nvSpPr>
        <p:spPr>
          <a:xfrm>
            <a:off x="7423620" y="2706076"/>
            <a:ext cx="676800" cy="302466"/>
          </a:xfrm>
          <a:custGeom>
            <a:avLst/>
            <a:gdLst>
              <a:gd name="connsiteX0" fmla="*/ 676800 w 676800"/>
              <a:gd name="connsiteY0" fmla="*/ 0 h 302466"/>
              <a:gd name="connsiteX1" fmla="*/ 360000 w 676800"/>
              <a:gd name="connsiteY1" fmla="*/ 302400 h 302466"/>
              <a:gd name="connsiteX2" fmla="*/ 0 w 676800"/>
              <a:gd name="connsiteY2" fmla="*/ 21600 h 30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800" h="302466">
                <a:moveTo>
                  <a:pt x="676800" y="0"/>
                </a:moveTo>
                <a:cubicBezTo>
                  <a:pt x="574800" y="149400"/>
                  <a:pt x="472800" y="298800"/>
                  <a:pt x="360000" y="302400"/>
                </a:cubicBezTo>
                <a:cubicBezTo>
                  <a:pt x="247200" y="306000"/>
                  <a:pt x="123600" y="163800"/>
                  <a:pt x="0" y="2160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Freeform 339">
            <a:extLst>
              <a:ext uri="{FF2B5EF4-FFF2-40B4-BE49-F238E27FC236}">
                <a16:creationId xmlns:a16="http://schemas.microsoft.com/office/drawing/2014/main" id="{6B23F866-249D-5A41-9717-3B4515129331}"/>
              </a:ext>
            </a:extLst>
          </p:cNvPr>
          <p:cNvSpPr/>
          <p:nvPr/>
        </p:nvSpPr>
        <p:spPr>
          <a:xfrm>
            <a:off x="7394400" y="2138283"/>
            <a:ext cx="698400" cy="309717"/>
          </a:xfrm>
          <a:custGeom>
            <a:avLst/>
            <a:gdLst>
              <a:gd name="connsiteX0" fmla="*/ 698400 w 698400"/>
              <a:gd name="connsiteY0" fmla="*/ 309717 h 309717"/>
              <a:gd name="connsiteX1" fmla="*/ 374400 w 698400"/>
              <a:gd name="connsiteY1" fmla="*/ 117 h 309717"/>
              <a:gd name="connsiteX2" fmla="*/ 0 w 698400"/>
              <a:gd name="connsiteY2" fmla="*/ 280917 h 30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400" h="309717">
                <a:moveTo>
                  <a:pt x="698400" y="309717"/>
                </a:moveTo>
                <a:cubicBezTo>
                  <a:pt x="594600" y="157317"/>
                  <a:pt x="490800" y="4917"/>
                  <a:pt x="374400" y="117"/>
                </a:cubicBezTo>
                <a:cubicBezTo>
                  <a:pt x="258000" y="-4683"/>
                  <a:pt x="129000" y="138117"/>
                  <a:pt x="0" y="28091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Freeform 342">
            <a:extLst>
              <a:ext uri="{FF2B5EF4-FFF2-40B4-BE49-F238E27FC236}">
                <a16:creationId xmlns:a16="http://schemas.microsoft.com/office/drawing/2014/main" id="{B430F71C-CEAF-3A44-9153-79AD7DAC1444}"/>
              </a:ext>
            </a:extLst>
          </p:cNvPr>
          <p:cNvSpPr/>
          <p:nvPr/>
        </p:nvSpPr>
        <p:spPr>
          <a:xfrm>
            <a:off x="4377600" y="2062453"/>
            <a:ext cx="482400" cy="342347"/>
          </a:xfrm>
          <a:custGeom>
            <a:avLst/>
            <a:gdLst>
              <a:gd name="connsiteX0" fmla="*/ 482400 w 482400"/>
              <a:gd name="connsiteY0" fmla="*/ 68747 h 342347"/>
              <a:gd name="connsiteX1" fmla="*/ 158400 w 482400"/>
              <a:gd name="connsiteY1" fmla="*/ 18347 h 342347"/>
              <a:gd name="connsiteX2" fmla="*/ 0 w 482400"/>
              <a:gd name="connsiteY2" fmla="*/ 342347 h 34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400" h="342347">
                <a:moveTo>
                  <a:pt x="482400" y="68747"/>
                </a:moveTo>
                <a:cubicBezTo>
                  <a:pt x="360600" y="20747"/>
                  <a:pt x="238800" y="-27253"/>
                  <a:pt x="158400" y="18347"/>
                </a:cubicBezTo>
                <a:cubicBezTo>
                  <a:pt x="78000" y="63947"/>
                  <a:pt x="39000" y="203147"/>
                  <a:pt x="0" y="34234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3FEE8-1B93-E44B-9463-4CF7BB2A6B27}"/>
              </a:ext>
            </a:extLst>
          </p:cNvPr>
          <p:cNvSpPr txBox="1"/>
          <p:nvPr/>
        </p:nvSpPr>
        <p:spPr>
          <a:xfrm>
            <a:off x="1181999" y="356766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62E05D-2757-4B44-B812-9C572F114912}"/>
              </a:ext>
            </a:extLst>
          </p:cNvPr>
          <p:cNvSpPr txBox="1"/>
          <p:nvPr/>
        </p:nvSpPr>
        <p:spPr>
          <a:xfrm>
            <a:off x="3984216" y="356766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2D202A-6B5A-384C-A960-240A56428AC5}"/>
              </a:ext>
            </a:extLst>
          </p:cNvPr>
          <p:cNvSpPr txBox="1"/>
          <p:nvPr/>
        </p:nvSpPr>
        <p:spPr>
          <a:xfrm>
            <a:off x="7021558" y="35676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39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20</cp:revision>
  <cp:lastPrinted>2019-10-23T15:19:31Z</cp:lastPrinted>
  <dcterms:created xsi:type="dcterms:W3CDTF">2019-09-04T14:40:49Z</dcterms:created>
  <dcterms:modified xsi:type="dcterms:W3CDTF">2019-10-23T15:55:16Z</dcterms:modified>
</cp:coreProperties>
</file>