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11T08:58:07.397" v="110" actId="20577"/>
      <pc:docMkLst>
        <pc:docMk/>
      </pc:docMkLst>
      <pc:sldChg chg="addSp delSp modSp">
        <pc:chgData name="Jeremy Bryans" userId="2bdd9104-0739-4811-8d5a-2f4a7e6bb682" providerId="ADAL" clId="{B00E2BAB-7F1C-4446-909F-A46143FCC8D5}" dt="2019-09-11T08:58:07.397" v="110" actId="20577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4" creationId="{80EA9C69-888B-F44A-BCF3-ECC655A1727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" creationId="{B8860875-F1F4-6848-BFFC-A2C8CACF330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7" creationId="{6B8D91CC-452C-9F40-8A18-6EEF7219675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" creationId="{6C0D91D2-D0BD-3748-8D36-A65DA478E31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4" creationId="{2C40AC4A-8D7C-484D-83E3-080746DCE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5" creationId="{0909D81B-E2EA-1B4A-88FA-637B628A0894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6" creationId="{F6E48A18-590F-BA44-95B6-FE5AE87BCD6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7" creationId="{ACDB9B83-7FA9-F34E-9FFD-62B731AD3F6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58" creationId="{B1E36DF9-63C5-DF44-B0CB-35E9FC7A9858}"/>
          </ac:spMkLst>
        </pc:spChg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11T08:58:07.397" v="110" actId="20577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11T08:55:48.809" v="87" actId="20577"/>
          <ac:spMkLst>
            <pc:docMk/>
            <pc:sldMk cId="2482149023" sldId="257"/>
            <ac:spMk id="144" creationId="{069AEE44-B358-F34E-BAC7-0F34384B61D0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mod">
          <ac:chgData name="Jeremy Bryans" userId="2bdd9104-0739-4811-8d5a-2f4a7e6bb682" providerId="ADAL" clId="{B00E2BAB-7F1C-4446-909F-A46143FCC8D5}" dt="2019-09-11T08:56:13.862" v="96" actId="20577"/>
          <ac:spMkLst>
            <pc:docMk/>
            <pc:sldMk cId="2482149023" sldId="257"/>
            <ac:spMk id="148" creationId="{F684B253-E7BD-664A-B0EA-27D08D0C57D0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11T08:56:29.005" v="100" actId="20577"/>
          <ac:spMkLst>
            <pc:docMk/>
            <pc:sldMk cId="2482149023" sldId="257"/>
            <ac:spMk id="149" creationId="{FCC0234D-4284-DB41-A74E-6901C4CB1152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1" creationId="{53C320BB-ACDE-4141-A63B-A149F263389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2" creationId="{C53AB098-FB56-6F40-9361-77851AE26F5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1" creationId="{DA5C1388-3F49-DC4D-A5D0-0FE28322E3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2" creationId="{1CB1C892-7E64-9647-80DD-A5EAD297B21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3" creationId="{56832BA3-29F8-3C4D-99A9-50FC7B2C96C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4" creationId="{FE051E58-500B-A24C-803A-3207542CB0B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7" creationId="{03B8E971-D782-2741-B7D5-2A19B0BA610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8" creationId="{A59B5AC1-1106-CB47-AC48-491A7DF2E8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6" creationId="{2A81FCD4-4869-224F-8228-0B969408025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7" creationId="{84DEA700-4ACC-9B4A-8DFC-13D777148205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8" creationId="{C28E2A15-F85C-844E-8611-651B28462BB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9" creationId="{E5935A70-E5AE-904E-AD6A-702C026AC86F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0" creationId="{5A8E7D6E-2F1B-424F-95F0-AE02C3C577D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1" creationId="{D5D20565-72CC-0C48-BE57-5B2F33FB9C1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3" creationId="{2ABCB084-AF4F-D34A-ADAD-D4249F60DF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5" creationId="{A66B4D90-B5F6-B042-B185-4EE83C70A3B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7" creationId="{8D972AD8-010D-AB46-8B67-50CC7E6C5CC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8" creationId="{13D4D59F-F032-3446-A503-D923B39069A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99" creationId="{A61BC54A-704B-2A41-A542-184737C356D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0" creationId="{B2B44B3E-DE1D-C047-9730-FF8235EF2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2" creationId="{35A0C86C-659F-6B4D-A1C3-146FD63D934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3" creationId="{2F6A9014-7537-5049-9FD8-0666FEDC5B8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6" creationId="{4E336106-A539-AA4B-B354-41D0146BC8E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7" creationId="{578D84DE-AA75-7C40-9A20-1EA4669B0A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8" creationId="{AD3DA5BE-FC4F-B148-802A-08ADE0A53E3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9" creationId="{C7593B29-7DB5-034C-9298-C368E82E9DF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0" creationId="{D3197F1D-47A0-9544-88F6-F8AEEF62C33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1" creationId="{89EFC965-8B8B-2944-BD34-3F7C1F1D749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2" creationId="{6B7A9A05-41BD-9A46-B970-69A33E46A6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3" creationId="{15D456A5-1FAB-F94D-9DAE-286998A08C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4" creationId="{D8BB6764-5421-1540-8D25-A4FB660FA2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5" creationId="{F991FCD7-2A7B-7840-839B-8BBCF6BBEDC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5" creationId="{E7088E1A-35D3-8045-8B4E-01A26CD9E35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6" creationId="{C4AC0460-2C5C-1D44-92B2-5CA980D584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7" creationId="{5C1EC449-112D-514F-A6E0-C4CE4E64995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9" creationId="{A31A2AA0-A2F2-9743-ADA0-8F5400AFBCA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1" creationId="{79D0104D-AE4B-8C4C-9590-E9C28E726A9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2" creationId="{E3611545-72C7-7148-B4BD-B8CC557F731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7" creationId="{26EE7691-065F-D649-B0F4-8AEDA5D05A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9" creationId="{91F2788C-DAB7-404D-98E8-C7574F5AF4E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0" creationId="{D35C67C9-F2F7-9E4F-A629-83186EB010DC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1" creationId="{08B4ED21-77FD-FD46-92EE-2E4632D25095}"/>
          </ac:spMkLst>
        </pc:s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" creationId="{3F3C6156-07D9-CE49-9436-2C758A39D60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6" creationId="{60B53682-92EB-C047-ADEB-A7E534B4E8A8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" creationId="{58DDEB8D-7BE7-CB41-B0C9-81495875BA6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" creationId="{ADB79DEC-DF71-A04A-AA69-FB3D253340FE}"/>
          </ac:grpSpMkLst>
        </pc:gr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41" creationId="{0CFC7F23-2F92-A541-AC99-52E8A43BAE22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5" creationId="{1ACE75B6-743C-A542-8A53-00ECFB1AD5D6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8" creationId="{FC58CC60-7A84-814C-B31A-43353991AB7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5" creationId="{5396B07A-4BCF-8A4A-AFA6-76311C759EC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8" creationId="{B7EAE93C-0CFC-AC4A-9344-F55078B0E98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0" creationId="{BD0951E2-321A-BA40-B3A9-95CF5A673C4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3" creationId="{A479AE30-7B81-F34C-9F87-A77D2EE6F220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0" creationId="{8F0C45D5-CED7-9842-895B-9E4BB3B9B9AB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3" creationId="{AC1857EF-6465-B243-A0EC-C86F9D2A3E8A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2" creationId="{5F6007A8-6066-A34B-BF9C-DB028030612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9" creationId="{516B89AB-2454-9E48-BCE7-D596AA170215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2" creationId="{B3F1FD04-551E-614F-838B-2F8FCA69944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6" creationId="{42AE83FD-89E9-7F40-9934-53D8D0D5CCB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9" creationId="{AEDCBB5D-DBB4-8041-8A7A-EBDF82A5BD8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9" creationId="{339B3117-B488-254A-B180-2C049125ADB4}"/>
          </ac:grpSpMkLst>
        </pc:grp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8" creationId="{9774CE3A-A97F-DC46-A82D-3F506103356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9" creationId="{E43912C9-718E-E849-8467-C9359972B5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0" creationId="{3F0BB5AA-803C-A249-800F-155E27C62A0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1" creationId="{9F3E0B84-0909-B743-9080-B0E41D6E459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55" creationId="{256322CD-CB7B-EE43-B71C-7B87AC68DEAC}"/>
          </ac:cxnSpMkLst>
        </pc:cxn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1" creationId="{ADDC9481-95E9-DB47-ACDD-C6FA0D7261E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4" creationId="{A91A70B9-A934-A146-A193-C0458774F633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5" creationId="{5717E3BD-91B3-3646-88A5-45023BAC35F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6" creationId="{E9B386B6-EE4A-8949-A4B9-C937612F4B6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9" creationId="{8ABE0F0B-3BFD-584B-BA0E-FACC5B7E15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6" creationId="{91307118-EC67-CD49-972A-BF99A397D85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7" creationId="{A839CB51-131E-8547-A455-AA0DF99ABF7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8" creationId="{0BB05C48-B46A-CF43-A0C2-4337A7F454B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9" creationId="{28ECDE7B-AFCD-BF43-B59D-1DF74C5F2BF8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52" creationId="{975B4252-EA73-7147-A88B-5A8FC34130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6" creationId="{D3BA0D8C-EA71-AE4B-B5E3-6284F1DD708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8" creationId="{B56DB80C-AF04-5B41-8550-DC9639BDFA4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01" creationId="{D66DCD37-052B-3144-BD7D-CA13730BFA26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3699870" y="1522206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1287759" y="1421165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6301623" y="143502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4291376" y="1557890"/>
            <a:ext cx="1090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generalise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6088674" y="390770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270B33-B8FD-FB44-B4A7-870AC827A17C}"/>
              </a:ext>
            </a:extLst>
          </p:cNvPr>
          <p:cNvGrpSpPr/>
          <p:nvPr/>
        </p:nvGrpSpPr>
        <p:grpSpPr>
          <a:xfrm>
            <a:off x="3624564" y="0"/>
            <a:ext cx="2154864" cy="1350311"/>
            <a:chOff x="3217060" y="0"/>
            <a:chExt cx="2154864" cy="1350311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06CD74C-663D-904F-819F-F46050C9EF40}"/>
                </a:ext>
              </a:extLst>
            </p:cNvPr>
            <p:cNvSpPr/>
            <p:nvPr/>
          </p:nvSpPr>
          <p:spPr>
            <a:xfrm>
              <a:off x="4124507" y="77701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3C6156-07D9-CE49-9436-2C758A39D604}"/>
                </a:ext>
              </a:extLst>
            </p:cNvPr>
            <p:cNvGrpSpPr/>
            <p:nvPr/>
          </p:nvGrpSpPr>
          <p:grpSpPr>
            <a:xfrm>
              <a:off x="3217060" y="82558"/>
              <a:ext cx="370458" cy="394531"/>
              <a:chOff x="2651620" y="4455131"/>
              <a:chExt cx="370458" cy="394531"/>
            </a:xfrm>
            <a:solidFill>
              <a:schemeClr val="accent3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76E380-346B-5C45-91A2-5D90DFBA394E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FFADCD-5327-C44E-9659-03C85D45FF1A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B53682-92EB-C047-ADEB-A7E534B4E8A8}"/>
                </a:ext>
              </a:extLst>
            </p:cNvPr>
            <p:cNvGrpSpPr/>
            <p:nvPr/>
          </p:nvGrpSpPr>
          <p:grpSpPr>
            <a:xfrm>
              <a:off x="3227479" y="953746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18E7C6-EA46-9945-AE2B-0870F2915DCE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45FE4C-22C9-2947-9282-64AD8E488BA0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860875-F1F4-6848-BFFC-A2C8CACF3302}"/>
                </a:ext>
              </a:extLst>
            </p:cNvPr>
            <p:cNvSpPr txBox="1"/>
            <p:nvPr/>
          </p:nvSpPr>
          <p:spPr>
            <a:xfrm>
              <a:off x="4154443" y="131095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8D91CC-452C-9F40-8A18-6EEF72196750}"/>
                </a:ext>
              </a:extLst>
            </p:cNvPr>
            <p:cNvSpPr/>
            <p:nvPr/>
          </p:nvSpPr>
          <p:spPr>
            <a:xfrm>
              <a:off x="4109517" y="955780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DDEB8D-7BE7-CB41-B0C9-81495875BA69}"/>
                </a:ext>
              </a:extLst>
            </p:cNvPr>
            <p:cNvGrpSpPr/>
            <p:nvPr/>
          </p:nvGrpSpPr>
          <p:grpSpPr>
            <a:xfrm>
              <a:off x="4997906" y="68489"/>
              <a:ext cx="363601" cy="394531"/>
              <a:chOff x="2658477" y="4475009"/>
              <a:chExt cx="363601" cy="394531"/>
            </a:xfrm>
            <a:solidFill>
              <a:schemeClr val="accent3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873860-AFEE-C846-B7CA-0E3764F4C6C8}"/>
                  </a:ext>
                </a:extLst>
              </p:cNvPr>
              <p:cNvSpPr/>
              <p:nvPr/>
            </p:nvSpPr>
            <p:spPr>
              <a:xfrm>
                <a:off x="2658477" y="4475009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6EFF95-A269-9B4E-AD07-2002435F0D32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B79DEC-DF71-A04A-AA69-FB3D253340FE}"/>
                </a:ext>
              </a:extLst>
            </p:cNvPr>
            <p:cNvGrpSpPr/>
            <p:nvPr/>
          </p:nvGrpSpPr>
          <p:grpSpPr>
            <a:xfrm>
              <a:off x="5008323" y="953747"/>
              <a:ext cx="363601" cy="394531"/>
              <a:chOff x="2658477" y="4455131"/>
              <a:chExt cx="363601" cy="39453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1237CB-3D98-2E4F-B768-D020BFF9EB0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BA6998-2549-1044-86AE-4D1A2F91731F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74CE3A-A97F-DC46-A82D-3F506103356B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587518" y="279823"/>
              <a:ext cx="52199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43912C9-718E-E849-8467-C9359972B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876" y="1136058"/>
              <a:ext cx="516285" cy="16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F0BB5AA-803C-A249-800F-155E27C62A0A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528161" y="265755"/>
              <a:ext cx="469745" cy="3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3E0B84-0909-B743-9080-B0E41D6E4599}"/>
                </a:ext>
              </a:extLst>
            </p:cNvPr>
            <p:cNvCxnSpPr>
              <a:stCxn id="33" idx="1"/>
              <a:endCxn id="27" idx="6"/>
            </p:cNvCxnSpPr>
            <p:nvPr/>
          </p:nvCxnSpPr>
          <p:spPr>
            <a:xfrm flipH="1">
              <a:off x="4504048" y="1151013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40AC4A-8D7C-484D-83E3-080746DCE7B8}"/>
                </a:ext>
              </a:extLst>
            </p:cNvPr>
            <p:cNvSpPr txBox="1"/>
            <p:nvPr/>
          </p:nvSpPr>
          <p:spPr>
            <a:xfrm>
              <a:off x="4522895" y="0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09D81B-E2EA-1B4A-88FA-637B628A0894}"/>
                </a:ext>
              </a:extLst>
            </p:cNvPr>
            <p:cNvSpPr txBox="1"/>
            <p:nvPr/>
          </p:nvSpPr>
          <p:spPr>
            <a:xfrm>
              <a:off x="4530708" y="899098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DB9B83-7FA9-F34E-9FFD-62B731AD3F63}"/>
                </a:ext>
              </a:extLst>
            </p:cNvPr>
            <p:cNvSpPr txBox="1"/>
            <p:nvPr/>
          </p:nvSpPr>
          <p:spPr>
            <a:xfrm>
              <a:off x="3623731" y="873744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56322CD-CB7B-EE43-B71C-7B87AC68DEAC}"/>
                </a:ext>
              </a:extLst>
            </p:cNvPr>
            <p:cNvCxnSpPr>
              <a:stCxn id="30" idx="1"/>
              <a:endCxn id="27" idx="6"/>
            </p:cNvCxnSpPr>
            <p:nvPr/>
          </p:nvCxnSpPr>
          <p:spPr>
            <a:xfrm flipH="1">
              <a:off x="4504048" y="265755"/>
              <a:ext cx="493858" cy="8872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7593B29-7DB5-034C-9298-C368E82E9DF7}"/>
                </a:ext>
              </a:extLst>
            </p:cNvPr>
            <p:cNvSpPr txBox="1"/>
            <p:nvPr/>
          </p:nvSpPr>
          <p:spPr>
            <a:xfrm>
              <a:off x="3610317" y="30129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3197F1D-47A0-9544-88F6-F8AEEF62C33A}"/>
                </a:ext>
              </a:extLst>
            </p:cNvPr>
            <p:cNvSpPr txBox="1"/>
            <p:nvPr/>
          </p:nvSpPr>
          <p:spPr>
            <a:xfrm>
              <a:off x="4321772" y="51495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A98BA-0B5A-7146-96FE-5B5A0B2795FB}"/>
                </a:ext>
              </a:extLst>
            </p:cNvPr>
            <p:cNvSpPr txBox="1"/>
            <p:nvPr/>
          </p:nvSpPr>
          <p:spPr>
            <a:xfrm>
              <a:off x="4122624" y="99918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E42A72C-73EA-2D41-A173-F01D8A59541A}"/>
                </a:ext>
              </a:extLst>
            </p:cNvPr>
            <p:cNvSpPr/>
            <p:nvPr/>
          </p:nvSpPr>
          <p:spPr>
            <a:xfrm>
              <a:off x="4115561" y="947286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8438E2-84BD-534A-A6CA-57708EDA1A9F}"/>
              </a:ext>
            </a:extLst>
          </p:cNvPr>
          <p:cNvGrpSpPr/>
          <p:nvPr/>
        </p:nvGrpSpPr>
        <p:grpSpPr>
          <a:xfrm>
            <a:off x="499833" y="2045694"/>
            <a:ext cx="3846853" cy="1372774"/>
            <a:chOff x="282804" y="2091387"/>
            <a:chExt cx="3846853" cy="137277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3E7DFE4-B9E1-2E4B-9646-5EDCB1EB3045}"/>
                </a:ext>
              </a:extLst>
            </p:cNvPr>
            <p:cNvSpPr/>
            <p:nvPr/>
          </p:nvSpPr>
          <p:spPr>
            <a:xfrm>
              <a:off x="2012811" y="2191551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E07A471-3194-D744-9486-D1B524A943BD}"/>
                </a:ext>
              </a:extLst>
            </p:cNvPr>
            <p:cNvGrpSpPr/>
            <p:nvPr/>
          </p:nvGrpSpPr>
          <p:grpSpPr>
            <a:xfrm>
              <a:off x="290496" y="2207535"/>
              <a:ext cx="363601" cy="394531"/>
              <a:chOff x="1836752" y="4466258"/>
              <a:chExt cx="363601" cy="394531"/>
            </a:xfrm>
            <a:solidFill>
              <a:schemeClr val="accent3"/>
            </a:solidFill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055F7A2-0ACC-4F4C-8D4E-5F972C0DA305}"/>
                  </a:ext>
                </a:extLst>
              </p:cNvPr>
              <p:cNvSpPr/>
              <p:nvPr/>
            </p:nvSpPr>
            <p:spPr>
              <a:xfrm>
                <a:off x="1836752" y="4466258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1022879-CF69-CF41-A3F0-778BA2CF80F2}"/>
                  </a:ext>
                </a:extLst>
              </p:cNvPr>
              <p:cNvSpPr txBox="1"/>
              <p:nvPr/>
            </p:nvSpPr>
            <p:spPr>
              <a:xfrm>
                <a:off x="1844565" y="453342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1EA7D45-2202-C24D-B168-6327C3AB42DA}"/>
                </a:ext>
              </a:extLst>
            </p:cNvPr>
            <p:cNvGrpSpPr/>
            <p:nvPr/>
          </p:nvGrpSpPr>
          <p:grpSpPr>
            <a:xfrm>
              <a:off x="282804" y="3066573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6040CA7-2E6B-AC44-A7B1-01148F864155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BB8AEF6-1E6A-D741-B4F4-79E3059018F8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6CA6D7-377B-ED49-BDBE-D1085015D5D5}"/>
                </a:ext>
              </a:extLst>
            </p:cNvPr>
            <p:cNvSpPr txBox="1"/>
            <p:nvPr/>
          </p:nvSpPr>
          <p:spPr>
            <a:xfrm>
              <a:off x="2042747" y="2244945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A28AC57-11CB-AB4D-BF75-154A3E132AE0}"/>
                </a:ext>
              </a:extLst>
            </p:cNvPr>
            <p:cNvSpPr/>
            <p:nvPr/>
          </p:nvSpPr>
          <p:spPr>
            <a:xfrm>
              <a:off x="1997821" y="3069630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FB631A-CE47-DD47-A27E-3381D80474B1}"/>
                </a:ext>
              </a:extLst>
            </p:cNvPr>
            <p:cNvGrpSpPr/>
            <p:nvPr/>
          </p:nvGrpSpPr>
          <p:grpSpPr>
            <a:xfrm>
              <a:off x="3766056" y="2191551"/>
              <a:ext cx="363601" cy="394531"/>
              <a:chOff x="2658477" y="4475009"/>
              <a:chExt cx="363601" cy="394531"/>
            </a:xfrm>
            <a:solidFill>
              <a:schemeClr val="accent3"/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BCD5A87-550A-C444-9FE1-E1BB125BD0DA}"/>
                  </a:ext>
                </a:extLst>
              </p:cNvPr>
              <p:cNvSpPr/>
              <p:nvPr/>
            </p:nvSpPr>
            <p:spPr>
              <a:xfrm>
                <a:off x="2658477" y="4475009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0DAA273-8D30-E649-BC89-FA1E01381184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B66BDCA-8201-2D48-B56F-B5A8B22566B8}"/>
                </a:ext>
              </a:extLst>
            </p:cNvPr>
            <p:cNvGrpSpPr/>
            <p:nvPr/>
          </p:nvGrpSpPr>
          <p:grpSpPr>
            <a:xfrm>
              <a:off x="3766055" y="3059937"/>
              <a:ext cx="363601" cy="394531"/>
              <a:chOff x="2658477" y="4455131"/>
              <a:chExt cx="363601" cy="394531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431D1D8-C601-0046-815B-E59F5BCA9407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8418997-11B2-A547-9D7A-7B49D1DAF3DD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8078913-830C-A948-B86A-C23DC12FBDF2}"/>
                </a:ext>
              </a:extLst>
            </p:cNvPr>
            <p:cNvCxnSpPr>
              <a:cxnSpLocks/>
              <a:stCxn id="84" idx="2"/>
              <a:endCxn id="109" idx="3"/>
            </p:cNvCxnSpPr>
            <p:nvPr/>
          </p:nvCxnSpPr>
          <p:spPr>
            <a:xfrm flipH="1">
              <a:off x="654097" y="2388817"/>
              <a:ext cx="1358714" cy="159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75EF030-4A81-7442-9F82-696A5294191F}"/>
                </a:ext>
              </a:extLst>
            </p:cNvPr>
            <p:cNvCxnSpPr>
              <a:cxnSpLocks/>
              <a:stCxn id="101" idx="1"/>
              <a:endCxn id="108" idx="3"/>
            </p:cNvCxnSpPr>
            <p:nvPr/>
          </p:nvCxnSpPr>
          <p:spPr>
            <a:xfrm flipH="1" flipV="1">
              <a:off x="642566" y="3248884"/>
              <a:ext cx="1368362" cy="2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E64DC01-1914-EB4D-AA12-941B2E13E16B}"/>
                </a:ext>
              </a:extLst>
            </p:cNvPr>
            <p:cNvCxnSpPr>
              <a:cxnSpLocks/>
              <a:stCxn id="105" idx="1"/>
              <a:endCxn id="87" idx="3"/>
            </p:cNvCxnSpPr>
            <p:nvPr/>
          </p:nvCxnSpPr>
          <p:spPr>
            <a:xfrm flipH="1" flipV="1">
              <a:off x="2416465" y="2383445"/>
              <a:ext cx="1349591" cy="5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13E9441-2124-6A45-95A4-2BBBF0436E21}"/>
                </a:ext>
              </a:extLst>
            </p:cNvPr>
            <p:cNvCxnSpPr>
              <a:stCxn id="103" idx="1"/>
              <a:endCxn id="88" idx="6"/>
            </p:cNvCxnSpPr>
            <p:nvPr/>
          </p:nvCxnSpPr>
          <p:spPr>
            <a:xfrm flipH="1">
              <a:off x="2392352" y="3257203"/>
              <a:ext cx="1373703" cy="9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4DA1146-8A59-8E40-8A85-CC88D4E9828B}"/>
                </a:ext>
              </a:extLst>
            </p:cNvPr>
            <p:cNvSpPr txBox="1"/>
            <p:nvPr/>
          </p:nvSpPr>
          <p:spPr>
            <a:xfrm>
              <a:off x="2939147" y="301312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8D24B98-AD48-3E45-9AA2-D902F8C180BC}"/>
                </a:ext>
              </a:extLst>
            </p:cNvPr>
            <p:cNvSpPr txBox="1"/>
            <p:nvPr/>
          </p:nvSpPr>
          <p:spPr>
            <a:xfrm>
              <a:off x="1053857" y="2917182"/>
              <a:ext cx="510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E6FF630-186F-AD46-BEEF-7C8A73EE25CC}"/>
                </a:ext>
              </a:extLst>
            </p:cNvPr>
            <p:cNvCxnSpPr>
              <a:stCxn id="105" idx="1"/>
              <a:endCxn id="88" idx="6"/>
            </p:cNvCxnSpPr>
            <p:nvPr/>
          </p:nvCxnSpPr>
          <p:spPr>
            <a:xfrm flipH="1">
              <a:off x="2392352" y="2388817"/>
              <a:ext cx="1373704" cy="8780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13B861-7EE2-6641-9EF9-9A1980ECEE45}"/>
                </a:ext>
              </a:extLst>
            </p:cNvPr>
            <p:cNvSpPr txBox="1"/>
            <p:nvPr/>
          </p:nvSpPr>
          <p:spPr>
            <a:xfrm>
              <a:off x="2663386" y="260199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2F32FA4-05E9-0548-820F-91ECE18F8593}"/>
                </a:ext>
              </a:extLst>
            </p:cNvPr>
            <p:cNvSpPr txBox="1"/>
            <p:nvPr/>
          </p:nvSpPr>
          <p:spPr>
            <a:xfrm>
              <a:off x="2010928" y="311303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21A5A8F-5180-B643-86F2-B91A19C77890}"/>
                </a:ext>
              </a:extLst>
            </p:cNvPr>
            <p:cNvSpPr/>
            <p:nvPr/>
          </p:nvSpPr>
          <p:spPr>
            <a:xfrm>
              <a:off x="2003865" y="3061136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DF135CD-A741-074F-A0CE-4D717B7E8697}"/>
                </a:ext>
              </a:extLst>
            </p:cNvPr>
            <p:cNvSpPr txBox="1"/>
            <p:nvPr/>
          </p:nvSpPr>
          <p:spPr>
            <a:xfrm>
              <a:off x="782484" y="2091387"/>
              <a:ext cx="122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wasInfluencedBy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6D60F8-87B4-9349-9F94-68FF8C9DC93B}"/>
              </a:ext>
            </a:extLst>
          </p:cNvPr>
          <p:cNvSpPr/>
          <p:nvPr/>
        </p:nvSpPr>
        <p:spPr>
          <a:xfrm>
            <a:off x="1661218" y="392678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DBAEFDC7-B089-A34D-9433-44345B865A1E}"/>
              </a:ext>
            </a:extLst>
          </p:cNvPr>
          <p:cNvSpPr/>
          <p:nvPr/>
        </p:nvSpPr>
        <p:spPr>
          <a:xfrm rot="5400000">
            <a:off x="2349123" y="3876375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AFDD25-C808-5F46-BD87-BE8860652B70}"/>
              </a:ext>
            </a:extLst>
          </p:cNvPr>
          <p:cNvGrpSpPr/>
          <p:nvPr/>
        </p:nvGrpSpPr>
        <p:grpSpPr>
          <a:xfrm>
            <a:off x="525859" y="4467792"/>
            <a:ext cx="3915022" cy="1372670"/>
            <a:chOff x="265882" y="4261604"/>
            <a:chExt cx="3915022" cy="137267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6A2B703-BB93-9445-95D0-108974AB8E61}"/>
                </a:ext>
              </a:extLst>
            </p:cNvPr>
            <p:cNvGrpSpPr/>
            <p:nvPr/>
          </p:nvGrpSpPr>
          <p:grpSpPr>
            <a:xfrm>
              <a:off x="273574" y="4377648"/>
              <a:ext cx="363601" cy="394531"/>
              <a:chOff x="1836752" y="4466258"/>
              <a:chExt cx="363601" cy="394531"/>
            </a:xfrm>
            <a:solidFill>
              <a:schemeClr val="accent3"/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31E6440-FD0B-9943-BE17-E6AF44C92637}"/>
                  </a:ext>
                </a:extLst>
              </p:cNvPr>
              <p:cNvSpPr/>
              <p:nvPr/>
            </p:nvSpPr>
            <p:spPr>
              <a:xfrm>
                <a:off x="1836752" y="4466258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C3DB12B-4B54-9443-9A47-110266CAA6DA}"/>
                  </a:ext>
                </a:extLst>
              </p:cNvPr>
              <p:cNvSpPr txBox="1"/>
              <p:nvPr/>
            </p:nvSpPr>
            <p:spPr>
              <a:xfrm>
                <a:off x="1844565" y="453342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DFE6BF3-D1EC-014A-BD96-4AB518AC8287}"/>
                </a:ext>
              </a:extLst>
            </p:cNvPr>
            <p:cNvGrpSpPr/>
            <p:nvPr/>
          </p:nvGrpSpPr>
          <p:grpSpPr>
            <a:xfrm>
              <a:off x="265882" y="5236686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BA6D92-96F2-B642-A101-1A3CC69BAE80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1BA50B-3638-3248-8F76-07555412E053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9B3D184-4415-404A-AD0B-52E7B379F14B}"/>
                </a:ext>
              </a:extLst>
            </p:cNvPr>
            <p:cNvSpPr/>
            <p:nvPr/>
          </p:nvSpPr>
          <p:spPr>
            <a:xfrm>
              <a:off x="1980899" y="5239743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84AC519-E075-5A41-A316-C1AD87AB46CF}"/>
                </a:ext>
              </a:extLst>
            </p:cNvPr>
            <p:cNvGrpSpPr/>
            <p:nvPr/>
          </p:nvGrpSpPr>
          <p:grpSpPr>
            <a:xfrm>
              <a:off x="3749133" y="5230050"/>
              <a:ext cx="363601" cy="394531"/>
              <a:chOff x="2658477" y="4455131"/>
              <a:chExt cx="363601" cy="394531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EF0500E-BCA1-DF44-B0A4-412F7250BAFA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10ADD05-8014-9746-ADBE-B039703C88DD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850FB51-AC0F-8542-9935-18CC5C596700}"/>
                </a:ext>
              </a:extLst>
            </p:cNvPr>
            <p:cNvCxnSpPr>
              <a:cxnSpLocks/>
              <a:stCxn id="141" idx="1"/>
              <a:endCxn id="124" idx="3"/>
            </p:cNvCxnSpPr>
            <p:nvPr/>
          </p:nvCxnSpPr>
          <p:spPr>
            <a:xfrm flipH="1" flipV="1">
              <a:off x="625644" y="5418997"/>
              <a:ext cx="1368362" cy="2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5ED663A-6DC4-7F47-BA86-8847A78DC060}"/>
                </a:ext>
              </a:extLst>
            </p:cNvPr>
            <p:cNvCxnSpPr>
              <a:cxnSpLocks/>
              <a:stCxn id="149" idx="1"/>
              <a:endCxn id="121" idx="3"/>
            </p:cNvCxnSpPr>
            <p:nvPr/>
          </p:nvCxnSpPr>
          <p:spPr>
            <a:xfrm flipH="1">
              <a:off x="618339" y="4548941"/>
              <a:ext cx="3129946" cy="34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47E08EB-6B9F-4F45-9CBA-36A9A52AB8CE}"/>
                </a:ext>
              </a:extLst>
            </p:cNvPr>
            <p:cNvCxnSpPr>
              <a:stCxn id="131" idx="1"/>
              <a:endCxn id="126" idx="6"/>
            </p:cNvCxnSpPr>
            <p:nvPr/>
          </p:nvCxnSpPr>
          <p:spPr>
            <a:xfrm flipH="1">
              <a:off x="2375430" y="5427316"/>
              <a:ext cx="1373703" cy="96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594C02B-8F02-3148-887F-14626C14703D}"/>
                </a:ext>
              </a:extLst>
            </p:cNvPr>
            <p:cNvSpPr txBox="1"/>
            <p:nvPr/>
          </p:nvSpPr>
          <p:spPr>
            <a:xfrm>
              <a:off x="2922225" y="518324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EE6B517-D9F2-3C46-B27C-DF241C5BACBA}"/>
                </a:ext>
              </a:extLst>
            </p:cNvPr>
            <p:cNvSpPr txBox="1"/>
            <p:nvPr/>
          </p:nvSpPr>
          <p:spPr>
            <a:xfrm>
              <a:off x="1036935" y="5087295"/>
              <a:ext cx="510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8A336B6-CB51-9F4E-A477-DE9532FF7941}"/>
                </a:ext>
              </a:extLst>
            </p:cNvPr>
            <p:cNvCxnSpPr>
              <a:cxnSpLocks/>
              <a:stCxn id="149" idx="1"/>
              <a:endCxn id="126" idx="6"/>
            </p:cNvCxnSpPr>
            <p:nvPr/>
          </p:nvCxnSpPr>
          <p:spPr>
            <a:xfrm flipH="1">
              <a:off x="2375430" y="4548941"/>
              <a:ext cx="1372855" cy="888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D932AFA-7691-0546-A8AD-E7C81E28B985}"/>
                </a:ext>
              </a:extLst>
            </p:cNvPr>
            <p:cNvSpPr txBox="1"/>
            <p:nvPr/>
          </p:nvSpPr>
          <p:spPr>
            <a:xfrm>
              <a:off x="2646464" y="477210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7BD609A-08AF-4B46-B5D8-8931CD2B59B4}"/>
                </a:ext>
              </a:extLst>
            </p:cNvPr>
            <p:cNvSpPr txBox="1"/>
            <p:nvPr/>
          </p:nvSpPr>
          <p:spPr>
            <a:xfrm>
              <a:off x="1994006" y="528314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3A60E59-6419-9D44-B1FC-95600D4F179A}"/>
                </a:ext>
              </a:extLst>
            </p:cNvPr>
            <p:cNvSpPr/>
            <p:nvPr/>
          </p:nvSpPr>
          <p:spPr>
            <a:xfrm>
              <a:off x="1986943" y="5231249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E0B4E7-D025-4E4C-BE04-327B8E74137A}"/>
                </a:ext>
              </a:extLst>
            </p:cNvPr>
            <p:cNvSpPr txBox="1"/>
            <p:nvPr/>
          </p:nvSpPr>
          <p:spPr>
            <a:xfrm>
              <a:off x="1545287" y="4261604"/>
              <a:ext cx="122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wasInfluencedBy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3EC726E-7DBF-CD40-9FA4-D6BE421360F7}"/>
                </a:ext>
              </a:extLst>
            </p:cNvPr>
            <p:cNvGrpSpPr/>
            <p:nvPr/>
          </p:nvGrpSpPr>
          <p:grpSpPr>
            <a:xfrm>
              <a:off x="3748285" y="4359351"/>
              <a:ext cx="432619" cy="394531"/>
              <a:chOff x="2637292" y="4455131"/>
              <a:chExt cx="432619" cy="394531"/>
            </a:xfrm>
            <a:solidFill>
              <a:schemeClr val="accent3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597478C-8035-CD40-9854-04C8D3728297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66221A-4117-624F-B097-28BC4F3895F7}"/>
                  </a:ext>
                </a:extLst>
              </p:cNvPr>
              <p:cNvSpPr txBox="1"/>
              <p:nvPr/>
            </p:nvSpPr>
            <p:spPr>
              <a:xfrm>
                <a:off x="2637292" y="4506221"/>
                <a:ext cx="432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</a:t>
                </a:r>
                <a:r>
                  <a:rPr lang="en-US" sz="1200" baseline="-25000" dirty="0">
                    <a:latin typeface="+mj-lt"/>
                    <a:cs typeface="Times New Roman" panose="02020603050405020304" pitchFamily="18" charset="0"/>
                  </a:rPr>
                  <a:t>new</a:t>
                </a:r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FC4716A-8DC2-1640-92FE-87518DBC58FC}"/>
              </a:ext>
            </a:extLst>
          </p:cNvPr>
          <p:cNvGrpSpPr/>
          <p:nvPr/>
        </p:nvGrpSpPr>
        <p:grpSpPr>
          <a:xfrm>
            <a:off x="5692938" y="4576845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F8F06B-92F3-1F4E-BE3E-77DD2502D63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171269-3E1F-F24E-A530-F615A870151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B399195-E745-4046-BE8F-CF426DF5CFE4}"/>
              </a:ext>
            </a:extLst>
          </p:cNvPr>
          <p:cNvGrpSpPr/>
          <p:nvPr/>
        </p:nvGrpSpPr>
        <p:grpSpPr>
          <a:xfrm>
            <a:off x="5709593" y="5753808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79AA302-5F83-BB4C-978B-DBCB14932FFF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5C68891-E0D8-2D4E-81B0-7AFBEAB7CE4F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B9C49E4D-2A2B-274E-A5D5-E2ADA13CAA13}"/>
              </a:ext>
            </a:extLst>
          </p:cNvPr>
          <p:cNvSpPr/>
          <p:nvPr/>
        </p:nvSpPr>
        <p:spPr>
          <a:xfrm>
            <a:off x="6586221" y="575584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44F095C-07B9-0144-81CE-0DF4AB0EFC33}"/>
              </a:ext>
            </a:extLst>
          </p:cNvPr>
          <p:cNvSpPr txBox="1"/>
          <p:nvPr/>
        </p:nvSpPr>
        <p:spPr>
          <a:xfrm>
            <a:off x="6591104" y="581460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CED4063-B3AA-F34F-89F1-51095DBA70A5}"/>
              </a:ext>
            </a:extLst>
          </p:cNvPr>
          <p:cNvGrpSpPr/>
          <p:nvPr/>
        </p:nvGrpSpPr>
        <p:grpSpPr>
          <a:xfrm>
            <a:off x="7485027" y="5753807"/>
            <a:ext cx="363601" cy="394531"/>
            <a:chOff x="2658477" y="4455131"/>
            <a:chExt cx="363601" cy="394531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46AE20B-F354-9941-8072-A2F406D0B68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49555CE-486A-BE41-AB83-EF820834993C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6DA53A0-AFAA-2D45-BF5B-56F8F2C59610}"/>
              </a:ext>
            </a:extLst>
          </p:cNvPr>
          <p:cNvCxnSpPr>
            <a:cxnSpLocks/>
            <a:stCxn id="181" idx="1"/>
            <a:endCxn id="157" idx="3"/>
          </p:cNvCxnSpPr>
          <p:nvPr/>
        </p:nvCxnSpPr>
        <p:spPr>
          <a:xfrm flipH="1">
            <a:off x="6063396" y="4758810"/>
            <a:ext cx="1774815" cy="15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69BC27D-3272-6742-A4AC-C3D7349B1604}"/>
              </a:ext>
            </a:extLst>
          </p:cNvPr>
          <p:cNvCxnSpPr>
            <a:stCxn id="162" idx="2"/>
            <a:endCxn id="161" idx="3"/>
          </p:cNvCxnSpPr>
          <p:nvPr/>
        </p:nvCxnSpPr>
        <p:spPr>
          <a:xfrm flipH="1" flipV="1">
            <a:off x="6069355" y="5936119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FAB9C2E-24E3-9348-A885-366E31972151}"/>
              </a:ext>
            </a:extLst>
          </p:cNvPr>
          <p:cNvCxnSpPr>
            <a:stCxn id="168" idx="1"/>
            <a:endCxn id="162" idx="6"/>
          </p:cNvCxnSpPr>
          <p:nvPr/>
        </p:nvCxnSpPr>
        <p:spPr>
          <a:xfrm flipH="1">
            <a:off x="6980752" y="595107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B0A9B61-A088-0A4F-B7E4-8C4DCEDF9623}"/>
              </a:ext>
            </a:extLst>
          </p:cNvPr>
          <p:cNvSpPr txBox="1"/>
          <p:nvPr/>
        </p:nvSpPr>
        <p:spPr>
          <a:xfrm>
            <a:off x="7007412" y="569915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D17580-50A7-EF4B-9EE7-DD9528B89933}"/>
              </a:ext>
            </a:extLst>
          </p:cNvPr>
          <p:cNvSpPr txBox="1"/>
          <p:nvPr/>
        </p:nvSpPr>
        <p:spPr>
          <a:xfrm>
            <a:off x="6100435" y="567380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17B028F-7D05-1C44-A745-9506E51369CC}"/>
              </a:ext>
            </a:extLst>
          </p:cNvPr>
          <p:cNvCxnSpPr>
            <a:cxnSpLocks/>
            <a:stCxn id="180" idx="4"/>
            <a:endCxn id="162" idx="6"/>
          </p:cNvCxnSpPr>
          <p:nvPr/>
        </p:nvCxnSpPr>
        <p:spPr>
          <a:xfrm flipH="1">
            <a:off x="6980752" y="4987511"/>
            <a:ext cx="1076141" cy="96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EDA43DC-F7AC-0B4C-AA26-40346AE05F62}"/>
              </a:ext>
            </a:extLst>
          </p:cNvPr>
          <p:cNvSpPr/>
          <p:nvPr/>
        </p:nvSpPr>
        <p:spPr>
          <a:xfrm>
            <a:off x="8385505" y="5348376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(e-1)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38A3484-3F0B-CC4E-A836-B5D3B0E4F8B9}"/>
              </a:ext>
            </a:extLst>
          </p:cNvPr>
          <p:cNvSpPr txBox="1"/>
          <p:nvPr/>
        </p:nvSpPr>
        <p:spPr>
          <a:xfrm>
            <a:off x="7130916" y="5367198"/>
            <a:ext cx="122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wasInfluencedBy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C856751-8686-7445-B218-B73E31E9CD7A}"/>
              </a:ext>
            </a:extLst>
          </p:cNvPr>
          <p:cNvGrpSpPr/>
          <p:nvPr/>
        </p:nvGrpSpPr>
        <p:grpSpPr>
          <a:xfrm>
            <a:off x="7838211" y="4592980"/>
            <a:ext cx="435825" cy="394531"/>
            <a:chOff x="6672087" y="3970253"/>
            <a:chExt cx="435825" cy="394531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A48898A-B30C-0B4B-A044-74E37D58D7F1}"/>
                </a:ext>
              </a:extLst>
            </p:cNvPr>
            <p:cNvSpPr/>
            <p:nvPr/>
          </p:nvSpPr>
          <p:spPr>
            <a:xfrm>
              <a:off x="6693503" y="3970253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476D421-C0D7-8F44-9EFA-69B533300916}"/>
                </a:ext>
              </a:extLst>
            </p:cNvPr>
            <p:cNvSpPr txBox="1"/>
            <p:nvPr/>
          </p:nvSpPr>
          <p:spPr>
            <a:xfrm>
              <a:off x="6672087" y="3997583"/>
              <a:ext cx="435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en-US" sz="1200" baseline="-25000" dirty="0" err="1">
                  <a:latin typeface="+mj-lt"/>
                  <a:cs typeface="Times New Roman" panose="02020603050405020304" pitchFamily="18" charset="0"/>
                </a:rPr>
                <a:t>new</a:t>
              </a:r>
              <a:endParaRPr lang="en-US" sz="1200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Oval 215">
            <a:extLst>
              <a:ext uri="{FF2B5EF4-FFF2-40B4-BE49-F238E27FC236}">
                <a16:creationId xmlns:a16="http://schemas.microsoft.com/office/drawing/2014/main" id="{DD7192FB-A37A-3F42-A440-458EB8A7987D}"/>
              </a:ext>
            </a:extLst>
          </p:cNvPr>
          <p:cNvSpPr/>
          <p:nvPr/>
        </p:nvSpPr>
        <p:spPr>
          <a:xfrm>
            <a:off x="6664001" y="2133348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FF24DD5-64F4-7842-A62C-88CD703CFB79}"/>
              </a:ext>
            </a:extLst>
          </p:cNvPr>
          <p:cNvGrpSpPr/>
          <p:nvPr/>
        </p:nvGrpSpPr>
        <p:grpSpPr>
          <a:xfrm>
            <a:off x="4941686" y="2149332"/>
            <a:ext cx="363601" cy="394531"/>
            <a:chOff x="1836752" y="4466258"/>
            <a:chExt cx="363601" cy="394531"/>
          </a:xfrm>
          <a:solidFill>
            <a:schemeClr val="accent3"/>
          </a:solidFill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2226713-7C39-564E-BFFA-C5441D43157C}"/>
                </a:ext>
              </a:extLst>
            </p:cNvPr>
            <p:cNvSpPr/>
            <p:nvPr/>
          </p:nvSpPr>
          <p:spPr>
            <a:xfrm>
              <a:off x="1836752" y="4466258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6876BD9-DCC6-6249-AC8B-6232A3620EB4}"/>
                </a:ext>
              </a:extLst>
            </p:cNvPr>
            <p:cNvSpPr txBox="1"/>
            <p:nvPr/>
          </p:nvSpPr>
          <p:spPr>
            <a:xfrm>
              <a:off x="1844565" y="453342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6176894-AEEA-1045-BB50-995248E35302}"/>
              </a:ext>
            </a:extLst>
          </p:cNvPr>
          <p:cNvGrpSpPr/>
          <p:nvPr/>
        </p:nvGrpSpPr>
        <p:grpSpPr>
          <a:xfrm>
            <a:off x="4933994" y="3008370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EDA8642-AB54-6F45-9D41-9955B44537BD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CD588BA-0FB2-FC45-A594-98952E62DAAD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82ECC6C5-37E0-5644-888D-EDE7DF8F9DEF}"/>
              </a:ext>
            </a:extLst>
          </p:cNvPr>
          <p:cNvSpPr txBox="1"/>
          <p:nvPr/>
        </p:nvSpPr>
        <p:spPr>
          <a:xfrm>
            <a:off x="6693937" y="2186742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BD665CA-94B4-B547-9AB3-512A9707E5C1}"/>
              </a:ext>
            </a:extLst>
          </p:cNvPr>
          <p:cNvSpPr/>
          <p:nvPr/>
        </p:nvSpPr>
        <p:spPr>
          <a:xfrm>
            <a:off x="6649011" y="301142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E936A2E-F9E9-0045-9C78-502C5306DD3C}"/>
              </a:ext>
            </a:extLst>
          </p:cNvPr>
          <p:cNvGrpSpPr/>
          <p:nvPr/>
        </p:nvGrpSpPr>
        <p:grpSpPr>
          <a:xfrm>
            <a:off x="8406828" y="2125427"/>
            <a:ext cx="363601" cy="394531"/>
            <a:chOff x="2658477" y="4475009"/>
            <a:chExt cx="363601" cy="394531"/>
          </a:xfrm>
          <a:solidFill>
            <a:schemeClr val="accent3"/>
          </a:solidFill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54F8FF58-4AE0-4E4A-AA7A-C31A227578F9}"/>
                </a:ext>
              </a:extLst>
            </p:cNvPr>
            <p:cNvSpPr/>
            <p:nvPr/>
          </p:nvSpPr>
          <p:spPr>
            <a:xfrm>
              <a:off x="2658477" y="4475009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58F7997-658B-DC4E-A9AE-7120B8DFAAAD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6E796C-BA44-3B47-B0E2-00C640C7D4B0}"/>
              </a:ext>
            </a:extLst>
          </p:cNvPr>
          <p:cNvGrpSpPr/>
          <p:nvPr/>
        </p:nvGrpSpPr>
        <p:grpSpPr>
          <a:xfrm>
            <a:off x="8417245" y="3001734"/>
            <a:ext cx="363601" cy="394531"/>
            <a:chOff x="2658477" y="4455131"/>
            <a:chExt cx="363601" cy="394531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12479122-FF36-FA4B-941C-D478FDA681B6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383F5A1-4C0F-E545-91AE-E17FB48DB90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50406F96-FBE4-2C46-8E08-9DC20EF9E9FA}"/>
              </a:ext>
            </a:extLst>
          </p:cNvPr>
          <p:cNvCxnSpPr>
            <a:cxnSpLocks/>
            <a:stCxn id="216" idx="2"/>
            <a:endCxn id="258" idx="3"/>
          </p:cNvCxnSpPr>
          <p:nvPr/>
        </p:nvCxnSpPr>
        <p:spPr>
          <a:xfrm flipH="1">
            <a:off x="5305287" y="2330614"/>
            <a:ext cx="1358714" cy="159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078CA98-C67F-1F48-A8D0-E407603A6FDF}"/>
              </a:ext>
            </a:extLst>
          </p:cNvPr>
          <p:cNvCxnSpPr>
            <a:cxnSpLocks/>
            <a:stCxn id="237" idx="1"/>
            <a:endCxn id="257" idx="3"/>
          </p:cNvCxnSpPr>
          <p:nvPr/>
        </p:nvCxnSpPr>
        <p:spPr>
          <a:xfrm flipH="1" flipV="1">
            <a:off x="5293756" y="3190681"/>
            <a:ext cx="1368362" cy="2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F153ACF-BA09-E34F-BB6D-A6794BA80632}"/>
              </a:ext>
            </a:extLst>
          </p:cNvPr>
          <p:cNvCxnSpPr>
            <a:cxnSpLocks/>
            <a:stCxn id="254" idx="1"/>
            <a:endCxn id="219" idx="3"/>
          </p:cNvCxnSpPr>
          <p:nvPr/>
        </p:nvCxnSpPr>
        <p:spPr>
          <a:xfrm flipH="1">
            <a:off x="7067655" y="2322693"/>
            <a:ext cx="1339173" cy="2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F129BE1-3FE8-DA4C-A32F-991A27FA6BB3}"/>
              </a:ext>
            </a:extLst>
          </p:cNvPr>
          <p:cNvCxnSpPr>
            <a:stCxn id="248" idx="1"/>
            <a:endCxn id="220" idx="6"/>
          </p:cNvCxnSpPr>
          <p:nvPr/>
        </p:nvCxnSpPr>
        <p:spPr>
          <a:xfrm flipH="1">
            <a:off x="7043542" y="3199000"/>
            <a:ext cx="1373703" cy="9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230653B-EA07-7749-8E23-4F7E83C3E409}"/>
              </a:ext>
            </a:extLst>
          </p:cNvPr>
          <p:cNvSpPr txBox="1"/>
          <p:nvPr/>
        </p:nvSpPr>
        <p:spPr>
          <a:xfrm>
            <a:off x="7590337" y="295492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07C6B41-1C59-DB4C-A3A8-6301FF858CBE}"/>
              </a:ext>
            </a:extLst>
          </p:cNvPr>
          <p:cNvSpPr txBox="1"/>
          <p:nvPr/>
        </p:nvSpPr>
        <p:spPr>
          <a:xfrm>
            <a:off x="5705047" y="2858979"/>
            <a:ext cx="510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49BD7D6-3346-8B4A-8D48-885F51748345}"/>
              </a:ext>
            </a:extLst>
          </p:cNvPr>
          <p:cNvCxnSpPr>
            <a:stCxn id="254" idx="1"/>
            <a:endCxn id="220" idx="6"/>
          </p:cNvCxnSpPr>
          <p:nvPr/>
        </p:nvCxnSpPr>
        <p:spPr>
          <a:xfrm flipH="1">
            <a:off x="7043542" y="2322693"/>
            <a:ext cx="1363286" cy="88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B8A06B64-B281-5146-A5D2-F99C6F5C4036}"/>
              </a:ext>
            </a:extLst>
          </p:cNvPr>
          <p:cNvSpPr txBox="1"/>
          <p:nvPr/>
        </p:nvSpPr>
        <p:spPr>
          <a:xfrm>
            <a:off x="7425415" y="203368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F3947CD-ABFC-0343-9B11-604BDAB5BAA6}"/>
              </a:ext>
            </a:extLst>
          </p:cNvPr>
          <p:cNvSpPr txBox="1"/>
          <p:nvPr/>
        </p:nvSpPr>
        <p:spPr>
          <a:xfrm>
            <a:off x="6662118" y="30548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5FDADBD-2D21-9843-9405-AA6DDDAC3062}"/>
              </a:ext>
            </a:extLst>
          </p:cNvPr>
          <p:cNvSpPr/>
          <p:nvPr/>
        </p:nvSpPr>
        <p:spPr>
          <a:xfrm>
            <a:off x="6655055" y="3002933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62E519-939D-B847-9CCC-EAEA27804C89}"/>
              </a:ext>
            </a:extLst>
          </p:cNvPr>
          <p:cNvSpPr txBox="1"/>
          <p:nvPr/>
        </p:nvSpPr>
        <p:spPr>
          <a:xfrm>
            <a:off x="6649011" y="2579812"/>
            <a:ext cx="122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wasInfluencedBy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A8A35D3-EDE9-A14B-84B3-E564B20D1E4B}"/>
              </a:ext>
            </a:extLst>
          </p:cNvPr>
          <p:cNvSpPr txBox="1"/>
          <p:nvPr/>
        </p:nvSpPr>
        <p:spPr>
          <a:xfrm>
            <a:off x="5664081" y="20204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952AD54-FBE3-C94C-A06E-76CEFC08C6CA}"/>
              </a:ext>
            </a:extLst>
          </p:cNvPr>
          <p:cNvSpPr txBox="1"/>
          <p:nvPr/>
        </p:nvSpPr>
        <p:spPr>
          <a:xfrm>
            <a:off x="2946820" y="205299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647BA1F-35D8-F246-9E76-333033A38524}"/>
              </a:ext>
            </a:extLst>
          </p:cNvPr>
          <p:cNvSpPr txBox="1"/>
          <p:nvPr/>
        </p:nvSpPr>
        <p:spPr>
          <a:xfrm>
            <a:off x="6722556" y="44383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3" name="Right Arrow 262">
            <a:extLst>
              <a:ext uri="{FF2B5EF4-FFF2-40B4-BE49-F238E27FC236}">
                <a16:creationId xmlns:a16="http://schemas.microsoft.com/office/drawing/2014/main" id="{E785A30E-4B4A-714A-A7C7-5999FC01AE69}"/>
              </a:ext>
            </a:extLst>
          </p:cNvPr>
          <p:cNvSpPr/>
          <p:nvPr/>
        </p:nvSpPr>
        <p:spPr>
          <a:xfrm rot="3119805">
            <a:off x="5194793" y="1509494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ight Arrow 263">
            <a:extLst>
              <a:ext uri="{FF2B5EF4-FFF2-40B4-BE49-F238E27FC236}">
                <a16:creationId xmlns:a16="http://schemas.microsoft.com/office/drawing/2014/main" id="{DAC3F463-FABE-0246-8E69-A1EFE4F99869}"/>
              </a:ext>
            </a:extLst>
          </p:cNvPr>
          <p:cNvSpPr/>
          <p:nvPr/>
        </p:nvSpPr>
        <p:spPr>
          <a:xfrm rot="5400000">
            <a:off x="6783897" y="3830665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69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21</cp:revision>
  <cp:lastPrinted>2019-10-23T12:50:26Z</cp:lastPrinted>
  <dcterms:created xsi:type="dcterms:W3CDTF">2019-09-04T14:40:49Z</dcterms:created>
  <dcterms:modified xsi:type="dcterms:W3CDTF">2019-10-23T15:12:46Z</dcterms:modified>
</cp:coreProperties>
</file>